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23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54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2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10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8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9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74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58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03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42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18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393E-0581-4E6D-8F6D-99C8F8E0C53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68DE-6E77-40C7-A365-B2768FEF5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9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827584" y="908720"/>
            <a:ext cx="7488832" cy="4968552"/>
          </a:xfrm>
          <a:prstGeom prst="round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47" y="1268760"/>
            <a:ext cx="5132408" cy="438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4162749" y="2594992"/>
            <a:ext cx="790575" cy="428625"/>
            <a:chOff x="3943350" y="2667000"/>
            <a:chExt cx="790575" cy="428625"/>
          </a:xfrm>
        </p:grpSpPr>
        <p:sp>
          <p:nvSpPr>
            <p:cNvPr id="7" name="6 Forma libre"/>
            <p:cNvSpPr/>
            <p:nvPr/>
          </p:nvSpPr>
          <p:spPr>
            <a:xfrm>
              <a:off x="3943350" y="2743200"/>
              <a:ext cx="247650" cy="352425"/>
            </a:xfrm>
            <a:custGeom>
              <a:avLst/>
              <a:gdLst>
                <a:gd name="connsiteX0" fmla="*/ 0 w 247650"/>
                <a:gd name="connsiteY0" fmla="*/ 0 h 352425"/>
                <a:gd name="connsiteX1" fmla="*/ 180975 w 247650"/>
                <a:gd name="connsiteY1" fmla="*/ 180975 h 352425"/>
                <a:gd name="connsiteX2" fmla="*/ 247650 w 247650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352425">
                  <a:moveTo>
                    <a:pt x="0" y="0"/>
                  </a:moveTo>
                  <a:cubicBezTo>
                    <a:pt x="69850" y="61119"/>
                    <a:pt x="139700" y="122238"/>
                    <a:pt x="180975" y="180975"/>
                  </a:cubicBezTo>
                  <a:cubicBezTo>
                    <a:pt x="222250" y="239712"/>
                    <a:pt x="234950" y="296068"/>
                    <a:pt x="247650" y="35242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4152900" y="2676525"/>
              <a:ext cx="227323" cy="371475"/>
            </a:xfrm>
            <a:custGeom>
              <a:avLst/>
              <a:gdLst>
                <a:gd name="connsiteX0" fmla="*/ 0 w 227323"/>
                <a:gd name="connsiteY0" fmla="*/ 0 h 371475"/>
                <a:gd name="connsiteX1" fmla="*/ 133350 w 227323"/>
                <a:gd name="connsiteY1" fmla="*/ 152400 h 371475"/>
                <a:gd name="connsiteX2" fmla="*/ 219075 w 227323"/>
                <a:gd name="connsiteY2" fmla="*/ 285750 h 371475"/>
                <a:gd name="connsiteX3" fmla="*/ 219075 w 227323"/>
                <a:gd name="connsiteY3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23" h="371475">
                  <a:moveTo>
                    <a:pt x="0" y="0"/>
                  </a:moveTo>
                  <a:cubicBezTo>
                    <a:pt x="48419" y="52387"/>
                    <a:pt x="96838" y="104775"/>
                    <a:pt x="133350" y="152400"/>
                  </a:cubicBezTo>
                  <a:cubicBezTo>
                    <a:pt x="169863" y="200025"/>
                    <a:pt x="204788" y="249238"/>
                    <a:pt x="219075" y="285750"/>
                  </a:cubicBezTo>
                  <a:cubicBezTo>
                    <a:pt x="233362" y="322262"/>
                    <a:pt x="226218" y="346868"/>
                    <a:pt x="219075" y="37147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4410075" y="2667000"/>
              <a:ext cx="190500" cy="342900"/>
            </a:xfrm>
            <a:custGeom>
              <a:avLst/>
              <a:gdLst>
                <a:gd name="connsiteX0" fmla="*/ 0 w 190500"/>
                <a:gd name="connsiteY0" fmla="*/ 0 h 342900"/>
                <a:gd name="connsiteX1" fmla="*/ 133350 w 190500"/>
                <a:gd name="connsiteY1" fmla="*/ 161925 h 342900"/>
                <a:gd name="connsiteX2" fmla="*/ 190500 w 190500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42900">
                  <a:moveTo>
                    <a:pt x="0" y="0"/>
                  </a:moveTo>
                  <a:cubicBezTo>
                    <a:pt x="50800" y="52387"/>
                    <a:pt x="101600" y="104775"/>
                    <a:pt x="133350" y="161925"/>
                  </a:cubicBezTo>
                  <a:cubicBezTo>
                    <a:pt x="165100" y="219075"/>
                    <a:pt x="177800" y="280987"/>
                    <a:pt x="190500" y="3429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4686300" y="2714625"/>
              <a:ext cx="38215" cy="257175"/>
            </a:xfrm>
            <a:custGeom>
              <a:avLst/>
              <a:gdLst>
                <a:gd name="connsiteX0" fmla="*/ 0 w 38215"/>
                <a:gd name="connsiteY0" fmla="*/ 0 h 257175"/>
                <a:gd name="connsiteX1" fmla="*/ 38100 w 38215"/>
                <a:gd name="connsiteY1" fmla="*/ 152400 h 257175"/>
                <a:gd name="connsiteX2" fmla="*/ 9525 w 38215"/>
                <a:gd name="connsiteY2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15" h="257175">
                  <a:moveTo>
                    <a:pt x="0" y="0"/>
                  </a:moveTo>
                  <a:cubicBezTo>
                    <a:pt x="18256" y="54769"/>
                    <a:pt x="36513" y="109538"/>
                    <a:pt x="38100" y="152400"/>
                  </a:cubicBezTo>
                  <a:cubicBezTo>
                    <a:pt x="39687" y="195262"/>
                    <a:pt x="24606" y="226218"/>
                    <a:pt x="9525" y="25717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4010025" y="2676525"/>
              <a:ext cx="133350" cy="342900"/>
            </a:xfrm>
            <a:custGeom>
              <a:avLst/>
              <a:gdLst>
                <a:gd name="connsiteX0" fmla="*/ 133350 w 133350"/>
                <a:gd name="connsiteY0" fmla="*/ 0 h 342900"/>
                <a:gd name="connsiteX1" fmla="*/ 57150 w 133350"/>
                <a:gd name="connsiteY1" fmla="*/ 142875 h 342900"/>
                <a:gd name="connsiteX2" fmla="*/ 0 w 133350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42900">
                  <a:moveTo>
                    <a:pt x="133350" y="0"/>
                  </a:moveTo>
                  <a:cubicBezTo>
                    <a:pt x="106362" y="42862"/>
                    <a:pt x="79375" y="85725"/>
                    <a:pt x="57150" y="142875"/>
                  </a:cubicBezTo>
                  <a:cubicBezTo>
                    <a:pt x="34925" y="200025"/>
                    <a:pt x="17462" y="271462"/>
                    <a:pt x="0" y="3429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4187694" y="2667000"/>
              <a:ext cx="146181" cy="361950"/>
            </a:xfrm>
            <a:custGeom>
              <a:avLst/>
              <a:gdLst>
                <a:gd name="connsiteX0" fmla="*/ 146181 w 146181"/>
                <a:gd name="connsiteY0" fmla="*/ 0 h 361950"/>
                <a:gd name="connsiteX1" fmla="*/ 12831 w 146181"/>
                <a:gd name="connsiteY1" fmla="*/ 219075 h 361950"/>
                <a:gd name="connsiteX2" fmla="*/ 12831 w 146181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81" h="361950">
                  <a:moveTo>
                    <a:pt x="146181" y="0"/>
                  </a:moveTo>
                  <a:cubicBezTo>
                    <a:pt x="90618" y="79375"/>
                    <a:pt x="35056" y="158750"/>
                    <a:pt x="12831" y="219075"/>
                  </a:cubicBezTo>
                  <a:cubicBezTo>
                    <a:pt x="-9394" y="279400"/>
                    <a:pt x="1718" y="320675"/>
                    <a:pt x="12831" y="36195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4371975" y="2686050"/>
              <a:ext cx="171450" cy="304800"/>
            </a:xfrm>
            <a:custGeom>
              <a:avLst/>
              <a:gdLst>
                <a:gd name="connsiteX0" fmla="*/ 171450 w 171450"/>
                <a:gd name="connsiteY0" fmla="*/ 0 h 304800"/>
                <a:gd name="connsiteX1" fmla="*/ 66675 w 171450"/>
                <a:gd name="connsiteY1" fmla="*/ 152400 h 304800"/>
                <a:gd name="connsiteX2" fmla="*/ 0 w 17145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04800">
                  <a:moveTo>
                    <a:pt x="171450" y="0"/>
                  </a:moveTo>
                  <a:cubicBezTo>
                    <a:pt x="133350" y="50800"/>
                    <a:pt x="95250" y="101600"/>
                    <a:pt x="66675" y="152400"/>
                  </a:cubicBezTo>
                  <a:cubicBezTo>
                    <a:pt x="38100" y="203200"/>
                    <a:pt x="19050" y="254000"/>
                    <a:pt x="0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581525" y="2743200"/>
              <a:ext cx="152400" cy="228600"/>
            </a:xfrm>
            <a:custGeom>
              <a:avLst/>
              <a:gdLst>
                <a:gd name="connsiteX0" fmla="*/ 152400 w 152400"/>
                <a:gd name="connsiteY0" fmla="*/ 0 h 228600"/>
                <a:gd name="connsiteX1" fmla="*/ 66675 w 152400"/>
                <a:gd name="connsiteY1" fmla="*/ 152400 h 228600"/>
                <a:gd name="connsiteX2" fmla="*/ 0 w 152400"/>
                <a:gd name="connsiteY2" fmla="*/ 228600 h 228600"/>
                <a:gd name="connsiteX3" fmla="*/ 0 w 152400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152400" y="0"/>
                  </a:moveTo>
                  <a:cubicBezTo>
                    <a:pt x="122237" y="57150"/>
                    <a:pt x="92075" y="114300"/>
                    <a:pt x="66675" y="152400"/>
                  </a:cubicBezTo>
                  <a:cubicBezTo>
                    <a:pt x="41275" y="190500"/>
                    <a:pt x="0" y="228600"/>
                    <a:pt x="0" y="228600"/>
                  </a:cubicBezTo>
                  <a:lnTo>
                    <a:pt x="0" y="22860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059827" y="2564904"/>
            <a:ext cx="1031095" cy="979124"/>
            <a:chOff x="3840428" y="2636912"/>
            <a:chExt cx="1031095" cy="979124"/>
          </a:xfrm>
        </p:grpSpPr>
        <p:sp>
          <p:nvSpPr>
            <p:cNvPr id="17" name="16 Forma libre"/>
            <p:cNvSpPr/>
            <p:nvPr/>
          </p:nvSpPr>
          <p:spPr>
            <a:xfrm>
              <a:off x="3879273" y="2964873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Forma libre"/>
            <p:cNvSpPr/>
            <p:nvPr/>
          </p:nvSpPr>
          <p:spPr>
            <a:xfrm flipH="1">
              <a:off x="4708628" y="2964872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4001694" y="3061855"/>
              <a:ext cx="598015" cy="540327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4239491" y="308956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4017818" y="3269673"/>
              <a:ext cx="346364" cy="332509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4427984" y="3061855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4281055" y="3117273"/>
              <a:ext cx="166254" cy="484909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4095613" y="3089564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Elipse"/>
            <p:cNvSpPr/>
            <p:nvPr/>
          </p:nvSpPr>
          <p:spPr>
            <a:xfrm>
              <a:off x="3840428" y="2636912"/>
              <a:ext cx="1031095" cy="432048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4168679" y="3117273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4580384" y="3068960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87624" y="1920365"/>
            <a:ext cx="6692855" cy="150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40024" y="3144500"/>
            <a:ext cx="6692855" cy="150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6732240" y="5966209"/>
            <a:ext cx="1915886" cy="881119"/>
          </a:xfrm>
          <a:prstGeom prst="rect">
            <a:avLst/>
          </a:prstGeom>
        </p:spPr>
      </p:pic>
      <p:pic>
        <p:nvPicPr>
          <p:cNvPr id="31" name="3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47" y="4869160"/>
            <a:ext cx="1731121" cy="16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In 1820 </a:t>
            </a:r>
            <a:r>
              <a:rPr lang="es-ES_tradnl" sz="2800" b="1" dirty="0" err="1">
                <a:solidFill>
                  <a:srgbClr val="00FF00"/>
                </a:solidFill>
              </a:rPr>
              <a:t>people</a:t>
            </a:r>
            <a:r>
              <a:rPr lang="es-ES_tradnl" sz="2800" b="1" dirty="0">
                <a:solidFill>
                  <a:srgbClr val="00FF00"/>
                </a:solidFill>
              </a:rPr>
              <a:t> __________ </a:t>
            </a:r>
            <a:r>
              <a:rPr lang="es-ES_tradnl" sz="2800" b="1" dirty="0" err="1">
                <a:solidFill>
                  <a:srgbClr val="00FF00"/>
                </a:solidFill>
              </a:rPr>
              <a:t>travel</a:t>
            </a:r>
            <a:r>
              <a:rPr lang="es-ES_tradnl" sz="2800" b="1" dirty="0">
                <a:solidFill>
                  <a:srgbClr val="00FF00"/>
                </a:solidFill>
              </a:rPr>
              <a:t> to </a:t>
            </a:r>
            <a:r>
              <a:rPr lang="es-ES_tradnl" sz="2800" b="1" dirty="0" err="1">
                <a:solidFill>
                  <a:srgbClr val="00FF00"/>
                </a:solidFill>
              </a:rPr>
              <a:t>America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plane</a:t>
            </a:r>
            <a:endParaRPr lang="es-ES_tradnl" sz="2800" b="1" dirty="0">
              <a:solidFill>
                <a:srgbClr val="00FF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9/15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az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In 1820 </a:t>
            </a:r>
            <a:r>
              <a:rPr lang="es-ES_tradnl" sz="2800" b="1" dirty="0" err="1">
                <a:solidFill>
                  <a:srgbClr val="00FF00"/>
                </a:solidFill>
              </a:rPr>
              <a:t>people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couldn’t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travel</a:t>
            </a:r>
            <a:r>
              <a:rPr lang="es-ES_tradnl" sz="2800" b="1" dirty="0">
                <a:solidFill>
                  <a:srgbClr val="00FF00"/>
                </a:solidFill>
              </a:rPr>
              <a:t> to </a:t>
            </a:r>
            <a:r>
              <a:rPr lang="es-ES_tradnl" sz="2800" b="1" dirty="0" err="1">
                <a:solidFill>
                  <a:srgbClr val="00FF00"/>
                </a:solidFill>
              </a:rPr>
              <a:t>America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plane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they</a:t>
            </a:r>
            <a:r>
              <a:rPr lang="es-ES_tradnl" sz="2800" b="1" dirty="0">
                <a:solidFill>
                  <a:srgbClr val="00FF00"/>
                </a:solidFill>
              </a:rPr>
              <a:t> _________ </a:t>
            </a:r>
            <a:r>
              <a:rPr lang="es-ES_tradnl" sz="2800" b="1" dirty="0" err="1">
                <a:solidFill>
                  <a:srgbClr val="00FF00"/>
                </a:solidFill>
              </a:rPr>
              <a:t>go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there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boat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50772"/>
            <a:ext cx="1584828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10/15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0277 -0.29398 L -0.01944 -0.43056 L -0.04705 -0.51459 L -0.06909 -0.54607 L -0.09375 -0.54607 L -0.10486 -0.51459 L -0.11024 -0.4831 L -0.11024 -0.2101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Babies</a:t>
            </a:r>
            <a:r>
              <a:rPr lang="es-ES_tradnl" sz="2800" b="1" dirty="0">
                <a:solidFill>
                  <a:srgbClr val="00FF00"/>
                </a:solidFill>
              </a:rPr>
              <a:t> _______ </a:t>
            </a:r>
            <a:r>
              <a:rPr lang="es-ES_tradnl" sz="2800" b="1" dirty="0" err="1">
                <a:solidFill>
                  <a:srgbClr val="00FF00"/>
                </a:solidFill>
              </a:rPr>
              <a:t>sleep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all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day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along</a:t>
            </a:r>
            <a:endParaRPr lang="es-ES_tradnl" sz="2800" b="1" dirty="0">
              <a:solidFill>
                <a:srgbClr val="00FF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11/15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tas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Babies</a:t>
            </a:r>
            <a:r>
              <a:rPr lang="es-ES_tradnl" sz="2800" b="1" dirty="0">
                <a:solidFill>
                  <a:srgbClr val="00FF00"/>
                </a:solidFill>
              </a:rPr>
              <a:t> can </a:t>
            </a:r>
            <a:r>
              <a:rPr lang="es-ES_tradnl" sz="2800" b="1" dirty="0" err="1">
                <a:solidFill>
                  <a:srgbClr val="00FF00"/>
                </a:solidFill>
              </a:rPr>
              <a:t>sleep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all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day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along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I ________ do </a:t>
            </a:r>
            <a:r>
              <a:rPr lang="es-ES_tradnl" sz="2800" b="1" dirty="0" err="1">
                <a:solidFill>
                  <a:srgbClr val="00FF00"/>
                </a:solidFill>
              </a:rPr>
              <a:t>it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because</a:t>
            </a:r>
            <a:r>
              <a:rPr lang="es-ES_tradnl" sz="2800" b="1" dirty="0">
                <a:solidFill>
                  <a:srgbClr val="00FF00"/>
                </a:solidFill>
              </a:rPr>
              <a:t> I </a:t>
            </a:r>
            <a:r>
              <a:rPr lang="es-ES_tradnl" sz="2800" b="1" dirty="0" err="1">
                <a:solidFill>
                  <a:srgbClr val="00FF00"/>
                </a:solidFill>
              </a:rPr>
              <a:t>have</a:t>
            </a:r>
            <a:r>
              <a:rPr lang="es-ES_tradnl" sz="2800" b="1" dirty="0">
                <a:solidFill>
                  <a:srgbClr val="00FF00"/>
                </a:solidFill>
              </a:rPr>
              <a:t> to </a:t>
            </a:r>
            <a:r>
              <a:rPr lang="es-ES_tradnl" sz="2800" b="1" dirty="0" err="1">
                <a:solidFill>
                  <a:srgbClr val="00FF00"/>
                </a:solidFill>
              </a:rPr>
              <a:t>work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2" y="5149212"/>
            <a:ext cx="1584828" cy="1566611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001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12/15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723E-6 L 0.0026 -0.29365 L 0.01909 -0.43006 L 0.04618 -0.51399 L 0.06788 -0.54544 L 0.09201 -0.54544 L 0.10295 -0.51399 L 0.10833 -0.48255 L 0.10833 -0.2099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L -0.01719 -0.40069 L -0.04288 -0.57156 L -0.06476 -0.59607 L -0.08108 -0.57364 L -0.08333 -0.52879 L -0.21997 -0.97364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4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He </a:t>
            </a:r>
            <a:r>
              <a:rPr lang="es-ES_tradnl" sz="2800" b="1" dirty="0" err="1">
                <a:solidFill>
                  <a:srgbClr val="00FF00"/>
                </a:solidFill>
              </a:rPr>
              <a:t>called</a:t>
            </a:r>
            <a:r>
              <a:rPr lang="es-ES_tradnl" sz="2800" b="1" dirty="0">
                <a:solidFill>
                  <a:srgbClr val="00FF00"/>
                </a:solidFill>
              </a:rPr>
              <a:t> me </a:t>
            </a:r>
            <a:r>
              <a:rPr lang="es-ES_tradnl" sz="2800" b="1" dirty="0" err="1">
                <a:solidFill>
                  <a:srgbClr val="00FF00"/>
                </a:solidFill>
              </a:rPr>
              <a:t>for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help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because</a:t>
            </a:r>
            <a:r>
              <a:rPr lang="es-ES_tradnl" sz="2800" b="1" dirty="0">
                <a:solidFill>
                  <a:srgbClr val="00FF00"/>
                </a:solidFill>
              </a:rPr>
              <a:t> he _________ do </a:t>
            </a:r>
            <a:r>
              <a:rPr lang="es-ES_tradnl" sz="2800" b="1" dirty="0" err="1">
                <a:solidFill>
                  <a:srgbClr val="00FF00"/>
                </a:solidFill>
              </a:rPr>
              <a:t>his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homework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alone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13/15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ratula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1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__________ </a:t>
            </a:r>
            <a:r>
              <a:rPr lang="es-ES_tradnl" sz="2800" b="1" dirty="0" err="1">
                <a:solidFill>
                  <a:srgbClr val="00FF00"/>
                </a:solidFill>
              </a:rPr>
              <a:t>speak</a:t>
            </a:r>
            <a:endParaRPr lang="es-ES_tradnl" sz="2800" b="1" dirty="0">
              <a:solidFill>
                <a:srgbClr val="00FF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14/15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260648"/>
            <a:ext cx="8660477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1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couldn’t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speak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now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</a:p>
          <a:p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is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bilingual</a:t>
            </a:r>
            <a:r>
              <a:rPr lang="es-ES_tradnl" sz="2800" b="1" dirty="0">
                <a:solidFill>
                  <a:srgbClr val="00FF00"/>
                </a:solidFill>
              </a:rPr>
              <a:t>.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_______ </a:t>
            </a:r>
            <a:r>
              <a:rPr lang="es-ES_tradnl" sz="2800" b="1" dirty="0" err="1">
                <a:solidFill>
                  <a:srgbClr val="00FF00"/>
                </a:solidFill>
              </a:rPr>
              <a:t>speak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Spanish</a:t>
            </a:r>
            <a:r>
              <a:rPr lang="es-ES_tradnl" sz="2800" b="1" dirty="0">
                <a:solidFill>
                  <a:srgbClr val="00FF00"/>
                </a:solidFill>
              </a:rPr>
              <a:t> and English.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100392" y="6241511"/>
            <a:ext cx="955621" cy="47731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EXIT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15/15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Phelps </a:t>
            </a:r>
            <a:r>
              <a:rPr lang="es-ES_tradnl" sz="2800" dirty="0">
                <a:solidFill>
                  <a:srgbClr val="00FF00"/>
                </a:solidFill>
              </a:rPr>
              <a:t>___________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swim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he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born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1/15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es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Phelps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couldn’t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swim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he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born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he _________ </a:t>
            </a:r>
            <a:r>
              <a:rPr lang="es-ES_tradnl" sz="2800" b="1" dirty="0" err="1">
                <a:solidFill>
                  <a:srgbClr val="00FF00"/>
                </a:solidFill>
              </a:rPr>
              <a:t>swim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really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fast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now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2/15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60648"/>
            <a:ext cx="864096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My</a:t>
            </a:r>
            <a:r>
              <a:rPr lang="es-ES_tradnl" sz="2800" b="1" dirty="0">
                <a:solidFill>
                  <a:srgbClr val="00FF00"/>
                </a:solidFill>
              </a:rPr>
              <a:t>  </a:t>
            </a:r>
            <a:r>
              <a:rPr lang="es-ES_tradnl" sz="2800" b="1" dirty="0" err="1">
                <a:solidFill>
                  <a:srgbClr val="00FF00"/>
                </a:solidFill>
              </a:rPr>
              <a:t>aunt</a:t>
            </a:r>
            <a:r>
              <a:rPr lang="es-ES_tradnl" sz="2800" b="1" dirty="0">
                <a:solidFill>
                  <a:srgbClr val="00FF00"/>
                </a:solidFill>
              </a:rPr>
              <a:t> ________ </a:t>
            </a:r>
            <a:r>
              <a:rPr lang="es-ES_tradnl" sz="2800" b="1" dirty="0" err="1">
                <a:solidFill>
                  <a:srgbClr val="00FF00"/>
                </a:solidFill>
              </a:rPr>
              <a:t>jump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high</a:t>
            </a:r>
            <a:r>
              <a:rPr lang="es-ES_tradnl" sz="2800" b="1" dirty="0">
                <a:solidFill>
                  <a:srgbClr val="00FF00"/>
                </a:solidFill>
              </a:rPr>
              <a:t>.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best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50772"/>
            <a:ext cx="1584828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3/15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0277 -0.29398 L -0.01944 -0.43056 L -0.04705 -0.51459 L -0.06909 -0.54607 L -0.09375 -0.54607 L -0.10486 -0.51459 L -0.11024 -0.4831 L -0.11024 -0.2101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My</a:t>
            </a:r>
            <a:r>
              <a:rPr lang="es-ES_tradnl" sz="2800" b="1" dirty="0">
                <a:solidFill>
                  <a:srgbClr val="00FF00"/>
                </a:solidFill>
              </a:rPr>
              <a:t>  </a:t>
            </a:r>
            <a:r>
              <a:rPr lang="es-ES_tradnl" sz="2800" b="1" dirty="0" err="1">
                <a:solidFill>
                  <a:srgbClr val="00FF00"/>
                </a:solidFill>
              </a:rPr>
              <a:t>aunt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could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jump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high</a:t>
            </a:r>
            <a:r>
              <a:rPr lang="es-ES_tradnl" sz="2800" b="1" dirty="0">
                <a:solidFill>
                  <a:srgbClr val="00FF00"/>
                </a:solidFill>
              </a:rPr>
              <a:t>.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best</a:t>
            </a:r>
            <a:r>
              <a:rPr lang="es-ES_tradnl" sz="2800" b="1" dirty="0">
                <a:solidFill>
                  <a:srgbClr val="00FF00"/>
                </a:solidFill>
              </a:rPr>
              <a:t>.</a:t>
            </a:r>
          </a:p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now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________ do </a:t>
            </a:r>
            <a:r>
              <a:rPr lang="es-ES_tradnl" sz="2800" b="1" dirty="0" err="1">
                <a:solidFill>
                  <a:srgbClr val="00FF00"/>
                </a:solidFill>
              </a:rPr>
              <a:t>it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because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she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is</a:t>
            </a:r>
            <a:r>
              <a:rPr lang="es-ES_tradnl" sz="2800" b="1" dirty="0">
                <a:solidFill>
                  <a:srgbClr val="00FF00"/>
                </a:solidFill>
              </a:rPr>
              <a:t> 90.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2" y="5149212"/>
            <a:ext cx="1584828" cy="1566611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001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4/15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723E-6 L 0.0026 -0.29365 L 0.01909 -0.43006 L 0.04618 -0.51399 L 0.06788 -0.54544 L 0.09201 -0.54544 L 0.10295 -0.51399 L 0.10833 -0.48255 L 0.10833 -0.2099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tas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L -0.01719 -0.40069 L -0.04288 -0.57156 L -0.06476 -0.59607 L -0.08108 -0.57364 L -0.08333 -0.52879 L -0.21997 -0.97364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4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He </a:t>
            </a:r>
            <a:r>
              <a:rPr lang="es-ES_tradnl" sz="2800" dirty="0">
                <a:solidFill>
                  <a:srgbClr val="00FF00"/>
                </a:solidFill>
              </a:rPr>
              <a:t>___________</a:t>
            </a:r>
            <a:r>
              <a:rPr lang="es-ES_tradnl" sz="2800" b="1" dirty="0">
                <a:solidFill>
                  <a:srgbClr val="00FF00"/>
                </a:solidFill>
              </a:rPr>
              <a:t> drive a car </a:t>
            </a:r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he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 a </a:t>
            </a:r>
            <a:r>
              <a:rPr lang="es-ES_tradnl" sz="2800" b="1" dirty="0" err="1">
                <a:solidFill>
                  <a:srgbClr val="00FF00"/>
                </a:solidFill>
              </a:rPr>
              <a:t>child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1" y="5149201"/>
            <a:ext cx="1584829" cy="1572638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1734"/>
            <a:ext cx="1584829" cy="156661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6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5/15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2948E-6 L -0.00764 -0.29364 L -0.05261 -0.43006 L -0.12743 -0.51399 L -0.18733 -0.54543 L -0.25452 -0.54543 L -0.28438 -0.51399 L -0.29931 -0.48254 L -0.29931 -0.2099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ratula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6936E-6 L 0.0158 -0.26635 L 0.07622 -0.39953 L 0.13802 -0.5008 L 0.20782 -0.53687 L 0.28091 -0.5304 L 0.29358 -0.48832 L 0.96025 -0.77988 " pathEditMode="relative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He </a:t>
            </a:r>
            <a:r>
              <a:rPr lang="es-ES_tradnl" sz="2800" b="1" dirty="0" err="1">
                <a:solidFill>
                  <a:srgbClr val="00FF00"/>
                </a:solidFill>
              </a:rPr>
              <a:t>couldn’t</a:t>
            </a:r>
            <a:r>
              <a:rPr lang="es-ES_tradnl" sz="2800" b="1" dirty="0">
                <a:solidFill>
                  <a:srgbClr val="00FF00"/>
                </a:solidFill>
              </a:rPr>
              <a:t> drive a car </a:t>
            </a:r>
            <a:r>
              <a:rPr lang="es-ES_tradnl" sz="2800" b="1" dirty="0" err="1">
                <a:solidFill>
                  <a:srgbClr val="00FF00"/>
                </a:solidFill>
              </a:rPr>
              <a:t>when</a:t>
            </a:r>
            <a:r>
              <a:rPr lang="es-ES_tradnl" sz="2800" b="1" dirty="0">
                <a:solidFill>
                  <a:srgbClr val="00FF00"/>
                </a:solidFill>
              </a:rPr>
              <a:t> he </a:t>
            </a:r>
            <a:r>
              <a:rPr lang="es-ES_tradnl" sz="2800" b="1" dirty="0" err="1">
                <a:solidFill>
                  <a:srgbClr val="00FF00"/>
                </a:solidFill>
              </a:rPr>
              <a:t>was</a:t>
            </a:r>
            <a:r>
              <a:rPr lang="es-ES_tradnl" sz="2800" b="1" dirty="0">
                <a:solidFill>
                  <a:srgbClr val="00FF00"/>
                </a:solidFill>
              </a:rPr>
              <a:t> a </a:t>
            </a:r>
            <a:r>
              <a:rPr lang="es-ES_tradnl" sz="2800" b="1" dirty="0" err="1">
                <a:solidFill>
                  <a:srgbClr val="00FF00"/>
                </a:solidFill>
              </a:rPr>
              <a:t>child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he _______ drive </a:t>
            </a:r>
            <a:r>
              <a:rPr lang="es-ES_tradnl" sz="2800" b="1" dirty="0" err="1">
                <a:solidFill>
                  <a:srgbClr val="00FF00"/>
                </a:solidFill>
              </a:rPr>
              <a:t>trucks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now</a:t>
            </a:r>
            <a:r>
              <a:rPr lang="es-ES_tradnl" sz="2800" b="1" dirty="0">
                <a:solidFill>
                  <a:srgbClr val="00FF00"/>
                </a:solidFill>
              </a:rPr>
              <a:t>. He </a:t>
            </a:r>
            <a:r>
              <a:rPr lang="es-ES_tradnl" sz="2800" b="1" dirty="0" err="1">
                <a:solidFill>
                  <a:srgbClr val="00FF00"/>
                </a:solidFill>
              </a:rPr>
              <a:t>is</a:t>
            </a:r>
            <a:r>
              <a:rPr lang="es-ES_tradnl" sz="2800" b="1" dirty="0">
                <a:solidFill>
                  <a:srgbClr val="00FF00"/>
                </a:solidFill>
              </a:rPr>
              <a:t> a </a:t>
            </a:r>
            <a:r>
              <a:rPr lang="es-ES_tradnl" sz="2800" b="1" dirty="0" err="1">
                <a:solidFill>
                  <a:srgbClr val="00FF00"/>
                </a:solidFill>
              </a:rPr>
              <a:t>truck</a:t>
            </a:r>
            <a:r>
              <a:rPr lang="es-ES_tradnl" sz="2800" b="1" dirty="0">
                <a:solidFill>
                  <a:srgbClr val="00FF00"/>
                </a:solidFill>
              </a:rPr>
              <a:t> driver.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6/15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az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57888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Cats</a:t>
            </a:r>
            <a:r>
              <a:rPr lang="es-ES_tradnl" sz="2800" b="1" dirty="0">
                <a:solidFill>
                  <a:srgbClr val="00FF00"/>
                </a:solidFill>
              </a:rPr>
              <a:t> ________ </a:t>
            </a:r>
            <a:r>
              <a:rPr lang="es-ES_tradnl" sz="2800" b="1" dirty="0" err="1">
                <a:solidFill>
                  <a:srgbClr val="00FF00"/>
                </a:solidFill>
              </a:rPr>
              <a:t>climb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trees</a:t>
            </a:r>
            <a:endParaRPr lang="es-ES_tradnl" sz="2800" b="1" dirty="0">
              <a:solidFill>
                <a:srgbClr val="00FF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2214"/>
            <a:ext cx="1584829" cy="1566612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00392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2" y="5152214"/>
            <a:ext cx="1578756" cy="1566612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0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28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7/15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833 -0.29398 L 0.05938 -0.43056 L 0.14392 -0.51459 L 0.21181 -0.54607 L 0.28767 -0.54607 L 0.32153 -0.51459 L 0.33854 -0.4831 L 0.33854 -0.21019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1528 -0.26667 L -0.07327 -0.4 L -0.13264 -0.50139 L -0.19948 -0.5375 L -0.26979 -0.53102 L -0.28195 -0.48889 L -0.9217 -0.78079 " pathEditMode="relative" rAng="0" ptsTypes="AAA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708 -0.40116 L 0.06736 -0.57222 L 0.10208 -0.59676 L 0.12778 -0.5743 L 0.13125 -0.5294 L 0.34687 -0.97477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434 -0.30764 L -0.00399 -0.46042 L -0.04358 -0.54074 L -0.07274 -0.56018 L -0.10833 -0.54074 L -0.13941 -0.48796 L -0.80399 -0.81018 " pathEditMode="relative" ptsTypes="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067945" y="2564904"/>
            <a:ext cx="1042526" cy="552775"/>
            <a:chOff x="4032011" y="2564904"/>
            <a:chExt cx="1042526" cy="552775"/>
          </a:xfrm>
        </p:grpSpPr>
        <p:grpSp>
          <p:nvGrpSpPr>
            <p:cNvPr id="1038" name="1037 Grupo"/>
            <p:cNvGrpSpPr/>
            <p:nvPr/>
          </p:nvGrpSpPr>
          <p:grpSpPr>
            <a:xfrm>
              <a:off x="4162749" y="2594992"/>
              <a:ext cx="841299" cy="476116"/>
              <a:chOff x="3943350" y="2667000"/>
              <a:chExt cx="841299" cy="476116"/>
            </a:xfrm>
          </p:grpSpPr>
          <p:sp>
            <p:nvSpPr>
              <p:cNvPr id="1027" name="1026 Forma libre"/>
              <p:cNvSpPr/>
              <p:nvPr/>
            </p:nvSpPr>
            <p:spPr>
              <a:xfrm>
                <a:off x="3943350" y="2743200"/>
                <a:ext cx="247650" cy="399916"/>
              </a:xfrm>
              <a:custGeom>
                <a:avLst/>
                <a:gdLst>
                  <a:gd name="connsiteX0" fmla="*/ 0 w 247650"/>
                  <a:gd name="connsiteY0" fmla="*/ 0 h 352425"/>
                  <a:gd name="connsiteX1" fmla="*/ 180975 w 247650"/>
                  <a:gd name="connsiteY1" fmla="*/ 180975 h 352425"/>
                  <a:gd name="connsiteX2" fmla="*/ 247650 w 247650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352425">
                    <a:moveTo>
                      <a:pt x="0" y="0"/>
                    </a:moveTo>
                    <a:cubicBezTo>
                      <a:pt x="69850" y="61119"/>
                      <a:pt x="139700" y="122238"/>
                      <a:pt x="180975" y="180975"/>
                    </a:cubicBezTo>
                    <a:cubicBezTo>
                      <a:pt x="222250" y="239712"/>
                      <a:pt x="234950" y="296068"/>
                      <a:pt x="247650" y="35242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9" name="1028 Forma libre"/>
              <p:cNvSpPr/>
              <p:nvPr/>
            </p:nvSpPr>
            <p:spPr>
              <a:xfrm>
                <a:off x="4152900" y="2676525"/>
                <a:ext cx="227323" cy="444175"/>
              </a:xfrm>
              <a:custGeom>
                <a:avLst/>
                <a:gdLst>
                  <a:gd name="connsiteX0" fmla="*/ 0 w 227323"/>
                  <a:gd name="connsiteY0" fmla="*/ 0 h 371475"/>
                  <a:gd name="connsiteX1" fmla="*/ 133350 w 227323"/>
                  <a:gd name="connsiteY1" fmla="*/ 152400 h 371475"/>
                  <a:gd name="connsiteX2" fmla="*/ 219075 w 227323"/>
                  <a:gd name="connsiteY2" fmla="*/ 285750 h 371475"/>
                  <a:gd name="connsiteX3" fmla="*/ 219075 w 227323"/>
                  <a:gd name="connsiteY3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23" h="371475">
                    <a:moveTo>
                      <a:pt x="0" y="0"/>
                    </a:moveTo>
                    <a:cubicBezTo>
                      <a:pt x="48419" y="52387"/>
                      <a:pt x="96838" y="104775"/>
                      <a:pt x="133350" y="152400"/>
                    </a:cubicBezTo>
                    <a:cubicBezTo>
                      <a:pt x="169863" y="200025"/>
                      <a:pt x="204788" y="249238"/>
                      <a:pt x="219075" y="285750"/>
                    </a:cubicBezTo>
                    <a:cubicBezTo>
                      <a:pt x="233362" y="322262"/>
                      <a:pt x="226218" y="346868"/>
                      <a:pt x="219075" y="3714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2" name="1031 Forma libre"/>
              <p:cNvSpPr/>
              <p:nvPr/>
            </p:nvSpPr>
            <p:spPr>
              <a:xfrm>
                <a:off x="4410075" y="2667000"/>
                <a:ext cx="190500" cy="433096"/>
              </a:xfrm>
              <a:custGeom>
                <a:avLst/>
                <a:gdLst>
                  <a:gd name="connsiteX0" fmla="*/ 0 w 190500"/>
                  <a:gd name="connsiteY0" fmla="*/ 0 h 342900"/>
                  <a:gd name="connsiteX1" fmla="*/ 133350 w 190500"/>
                  <a:gd name="connsiteY1" fmla="*/ 161925 h 342900"/>
                  <a:gd name="connsiteX2" fmla="*/ 190500 w 19050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42900">
                    <a:moveTo>
                      <a:pt x="0" y="0"/>
                    </a:moveTo>
                    <a:cubicBezTo>
                      <a:pt x="50800" y="52387"/>
                      <a:pt x="101600" y="104775"/>
                      <a:pt x="133350" y="161925"/>
                    </a:cubicBezTo>
                    <a:cubicBezTo>
                      <a:pt x="165100" y="219075"/>
                      <a:pt x="177800" y="280987"/>
                      <a:pt x="19050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3" name="1032 Forma libre"/>
              <p:cNvSpPr/>
              <p:nvPr/>
            </p:nvSpPr>
            <p:spPr>
              <a:xfrm flipH="1">
                <a:off x="4738930" y="2714625"/>
                <a:ext cx="45719" cy="304800"/>
              </a:xfrm>
              <a:custGeom>
                <a:avLst/>
                <a:gdLst>
                  <a:gd name="connsiteX0" fmla="*/ 0 w 38215"/>
                  <a:gd name="connsiteY0" fmla="*/ 0 h 257175"/>
                  <a:gd name="connsiteX1" fmla="*/ 38100 w 38215"/>
                  <a:gd name="connsiteY1" fmla="*/ 152400 h 257175"/>
                  <a:gd name="connsiteX2" fmla="*/ 9525 w 38215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5" h="257175">
                    <a:moveTo>
                      <a:pt x="0" y="0"/>
                    </a:moveTo>
                    <a:cubicBezTo>
                      <a:pt x="18256" y="54769"/>
                      <a:pt x="36513" y="109538"/>
                      <a:pt x="38100" y="152400"/>
                    </a:cubicBezTo>
                    <a:cubicBezTo>
                      <a:pt x="39687" y="195262"/>
                      <a:pt x="24606" y="226218"/>
                      <a:pt x="9525" y="2571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4" name="1033 Forma libre"/>
              <p:cNvSpPr/>
              <p:nvPr/>
            </p:nvSpPr>
            <p:spPr>
              <a:xfrm>
                <a:off x="4010025" y="2676525"/>
                <a:ext cx="133350" cy="342900"/>
              </a:xfrm>
              <a:custGeom>
                <a:avLst/>
                <a:gdLst>
                  <a:gd name="connsiteX0" fmla="*/ 133350 w 133350"/>
                  <a:gd name="connsiteY0" fmla="*/ 0 h 342900"/>
                  <a:gd name="connsiteX1" fmla="*/ 57150 w 133350"/>
                  <a:gd name="connsiteY1" fmla="*/ 142875 h 342900"/>
                  <a:gd name="connsiteX2" fmla="*/ 0 w 133350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342900">
                    <a:moveTo>
                      <a:pt x="133350" y="0"/>
                    </a:moveTo>
                    <a:cubicBezTo>
                      <a:pt x="106362" y="42862"/>
                      <a:pt x="79375" y="85725"/>
                      <a:pt x="57150" y="142875"/>
                    </a:cubicBezTo>
                    <a:cubicBezTo>
                      <a:pt x="34925" y="200025"/>
                      <a:pt x="17462" y="271462"/>
                      <a:pt x="0" y="3429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5" name="1034 Forma libre"/>
              <p:cNvSpPr/>
              <p:nvPr/>
            </p:nvSpPr>
            <p:spPr>
              <a:xfrm>
                <a:off x="4194558" y="2667000"/>
                <a:ext cx="139317" cy="453700"/>
              </a:xfrm>
              <a:custGeom>
                <a:avLst/>
                <a:gdLst>
                  <a:gd name="connsiteX0" fmla="*/ 146181 w 146181"/>
                  <a:gd name="connsiteY0" fmla="*/ 0 h 361950"/>
                  <a:gd name="connsiteX1" fmla="*/ 12831 w 146181"/>
                  <a:gd name="connsiteY1" fmla="*/ 219075 h 361950"/>
                  <a:gd name="connsiteX2" fmla="*/ 12831 w 146181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181" h="361950">
                    <a:moveTo>
                      <a:pt x="146181" y="0"/>
                    </a:moveTo>
                    <a:cubicBezTo>
                      <a:pt x="90618" y="79375"/>
                      <a:pt x="35056" y="158750"/>
                      <a:pt x="12831" y="219075"/>
                    </a:cubicBezTo>
                    <a:cubicBezTo>
                      <a:pt x="-9394" y="279400"/>
                      <a:pt x="1718" y="320675"/>
                      <a:pt x="12831" y="3619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6" name="1035 Forma libre"/>
              <p:cNvSpPr/>
              <p:nvPr/>
            </p:nvSpPr>
            <p:spPr>
              <a:xfrm>
                <a:off x="4316597" y="2686050"/>
                <a:ext cx="226828" cy="434650"/>
              </a:xfrm>
              <a:custGeom>
                <a:avLst/>
                <a:gdLst>
                  <a:gd name="connsiteX0" fmla="*/ 171450 w 171450"/>
                  <a:gd name="connsiteY0" fmla="*/ 0 h 304800"/>
                  <a:gd name="connsiteX1" fmla="*/ 66675 w 171450"/>
                  <a:gd name="connsiteY1" fmla="*/ 152400 h 304800"/>
                  <a:gd name="connsiteX2" fmla="*/ 0 w 1714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304800">
                    <a:moveTo>
                      <a:pt x="171450" y="0"/>
                    </a:moveTo>
                    <a:cubicBezTo>
                      <a:pt x="133350" y="50800"/>
                      <a:pt x="95250" y="101600"/>
                      <a:pt x="66675" y="152400"/>
                    </a:cubicBezTo>
                    <a:cubicBezTo>
                      <a:pt x="38100" y="203200"/>
                      <a:pt x="19050" y="254000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7" name="1036 Forma libre"/>
              <p:cNvSpPr/>
              <p:nvPr/>
            </p:nvSpPr>
            <p:spPr>
              <a:xfrm>
                <a:off x="4494657" y="2743200"/>
                <a:ext cx="239268" cy="399916"/>
              </a:xfrm>
              <a:custGeom>
                <a:avLst/>
                <a:gdLst>
                  <a:gd name="connsiteX0" fmla="*/ 152400 w 152400"/>
                  <a:gd name="connsiteY0" fmla="*/ 0 h 228600"/>
                  <a:gd name="connsiteX1" fmla="*/ 66675 w 152400"/>
                  <a:gd name="connsiteY1" fmla="*/ 152400 h 228600"/>
                  <a:gd name="connsiteX2" fmla="*/ 0 w 152400"/>
                  <a:gd name="connsiteY2" fmla="*/ 228600 h 228600"/>
                  <a:gd name="connsiteX3" fmla="*/ 0 w 1524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8600">
                    <a:moveTo>
                      <a:pt x="152400" y="0"/>
                    </a:moveTo>
                    <a:cubicBezTo>
                      <a:pt x="122237" y="57150"/>
                      <a:pt x="92075" y="114300"/>
                      <a:pt x="66675" y="152400"/>
                    </a:cubicBezTo>
                    <a:cubicBezTo>
                      <a:pt x="41275" y="190500"/>
                      <a:pt x="0" y="228600"/>
                      <a:pt x="0" y="228600"/>
                    </a:cubicBezTo>
                    <a:lnTo>
                      <a:pt x="0" y="228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4" name="33 Arco"/>
            <p:cNvSpPr/>
            <p:nvPr/>
          </p:nvSpPr>
          <p:spPr>
            <a:xfrm rot="16200000">
              <a:off x="4276886" y="2320029"/>
              <a:ext cx="552775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1520" y="260648"/>
            <a:ext cx="8640960" cy="105560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762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endParaRPr lang="es-ES_tradnl" sz="2800" b="1" dirty="0">
              <a:solidFill>
                <a:srgbClr val="00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280920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Cats</a:t>
            </a:r>
            <a:r>
              <a:rPr lang="es-ES_tradnl" sz="2800" b="1" dirty="0">
                <a:solidFill>
                  <a:srgbClr val="00FF00"/>
                </a:solidFill>
              </a:rPr>
              <a:t> can </a:t>
            </a:r>
            <a:r>
              <a:rPr lang="es-ES_tradnl" sz="2800" b="1" dirty="0" err="1">
                <a:solidFill>
                  <a:srgbClr val="00FF00"/>
                </a:solidFill>
              </a:rPr>
              <a:t>climb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trees</a:t>
            </a:r>
            <a:endParaRPr lang="es-ES_tradnl" sz="2800" b="1" dirty="0">
              <a:solidFill>
                <a:srgbClr val="00FF00"/>
              </a:solidFill>
            </a:endParaRPr>
          </a:p>
          <a:p>
            <a:pPr algn="ctr"/>
            <a:r>
              <a:rPr lang="es-ES_tradnl" sz="2800" b="1" dirty="0" err="1">
                <a:solidFill>
                  <a:srgbClr val="00FF00"/>
                </a:solidFill>
              </a:rPr>
              <a:t>but</a:t>
            </a:r>
            <a:r>
              <a:rPr lang="es-ES_tradnl" sz="2800" b="1" dirty="0">
                <a:solidFill>
                  <a:srgbClr val="00FF00"/>
                </a:solidFill>
              </a:rPr>
              <a:t> </a:t>
            </a:r>
            <a:r>
              <a:rPr lang="es-ES_tradnl" sz="2800" b="1" dirty="0" err="1">
                <a:solidFill>
                  <a:srgbClr val="00FF00"/>
                </a:solidFill>
              </a:rPr>
              <a:t>elephants</a:t>
            </a:r>
            <a:r>
              <a:rPr lang="es-ES_tradnl" sz="2800" b="1" dirty="0">
                <a:solidFill>
                  <a:srgbClr val="00FF00"/>
                </a:solidFill>
              </a:rPr>
              <a:t> _________ do </a:t>
            </a:r>
            <a:r>
              <a:rPr lang="es-ES_tradnl" sz="2800" b="1" dirty="0" err="1">
                <a:solidFill>
                  <a:srgbClr val="00FF00"/>
                </a:solidFill>
              </a:rPr>
              <a:t>it</a:t>
            </a:r>
            <a:r>
              <a:rPr lang="es-ES_tradnl" sz="2800" b="1" dirty="0">
                <a:solidFill>
                  <a:srgbClr val="00FF00"/>
                </a:solidFill>
              </a:rPr>
              <a:t>.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8" y="5152214"/>
            <a:ext cx="1584829" cy="157263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2" y="5149212"/>
            <a:ext cx="1584828" cy="1566611"/>
          </a:xfrm>
          <a:prstGeom prst="rect">
            <a:avLst/>
          </a:prstGeom>
        </p:spPr>
      </p:pic>
      <p:sp>
        <p:nvSpPr>
          <p:cNvPr id="33" name="32 Flecha derecha">
            <a:hlinkClick r:id="" action="ppaction://hlinkshowjump?jump=nextslide"/>
          </p:cNvPr>
          <p:cNvSpPr/>
          <p:nvPr/>
        </p:nvSpPr>
        <p:spPr>
          <a:xfrm>
            <a:off x="8152883" y="6093296"/>
            <a:ext cx="955621" cy="6638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067944" y="2492896"/>
            <a:ext cx="1042526" cy="1152128"/>
            <a:chOff x="1736448" y="2397141"/>
            <a:chExt cx="1042526" cy="1152128"/>
          </a:xfrm>
        </p:grpSpPr>
        <p:sp>
          <p:nvSpPr>
            <p:cNvPr id="23" name="22 Forma libre"/>
            <p:cNvSpPr/>
            <p:nvPr/>
          </p:nvSpPr>
          <p:spPr>
            <a:xfrm>
              <a:off x="1772801" y="2828246"/>
              <a:ext cx="229671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flipH="1">
              <a:off x="2602156" y="2828245"/>
              <a:ext cx="137326" cy="651163"/>
            </a:xfrm>
            <a:custGeom>
              <a:avLst/>
              <a:gdLst>
                <a:gd name="connsiteX0" fmla="*/ 0 w 229671"/>
                <a:gd name="connsiteY0" fmla="*/ 0 h 651163"/>
                <a:gd name="connsiteX1" fmla="*/ 138545 w 229671"/>
                <a:gd name="connsiteY1" fmla="*/ 332509 h 651163"/>
                <a:gd name="connsiteX2" fmla="*/ 221672 w 229671"/>
                <a:gd name="connsiteY2" fmla="*/ 498763 h 651163"/>
                <a:gd name="connsiteX3" fmla="*/ 221672 w 229671"/>
                <a:gd name="connsiteY3" fmla="*/ 651163 h 6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71" h="651163">
                  <a:moveTo>
                    <a:pt x="0" y="0"/>
                  </a:moveTo>
                  <a:cubicBezTo>
                    <a:pt x="51954" y="124691"/>
                    <a:pt x="101600" y="249382"/>
                    <a:pt x="138545" y="332509"/>
                  </a:cubicBezTo>
                  <a:cubicBezTo>
                    <a:pt x="175490" y="415636"/>
                    <a:pt x="207817" y="445654"/>
                    <a:pt x="221672" y="498763"/>
                  </a:cubicBezTo>
                  <a:cubicBezTo>
                    <a:pt x="235527" y="551872"/>
                    <a:pt x="228599" y="601517"/>
                    <a:pt x="221672" y="65116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895222" y="2925228"/>
              <a:ext cx="598015" cy="624041"/>
            </a:xfrm>
            <a:custGeom>
              <a:avLst/>
              <a:gdLst>
                <a:gd name="connsiteX0" fmla="*/ 16124 w 598015"/>
                <a:gd name="connsiteY0" fmla="*/ 0 h 540327"/>
                <a:gd name="connsiteX1" fmla="*/ 57688 w 598015"/>
                <a:gd name="connsiteY1" fmla="*/ 69272 h 540327"/>
                <a:gd name="connsiteX2" fmla="*/ 487179 w 598015"/>
                <a:gd name="connsiteY2" fmla="*/ 277090 h 540327"/>
                <a:gd name="connsiteX3" fmla="*/ 598015 w 598015"/>
                <a:gd name="connsiteY3" fmla="*/ 540327 h 5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015" h="540327">
                  <a:moveTo>
                    <a:pt x="16124" y="0"/>
                  </a:moveTo>
                  <a:cubicBezTo>
                    <a:pt x="-2349" y="11545"/>
                    <a:pt x="-20821" y="23090"/>
                    <a:pt x="57688" y="69272"/>
                  </a:cubicBezTo>
                  <a:cubicBezTo>
                    <a:pt x="136197" y="115454"/>
                    <a:pt x="397124" y="198581"/>
                    <a:pt x="487179" y="277090"/>
                  </a:cubicBezTo>
                  <a:cubicBezTo>
                    <a:pt x="577234" y="355599"/>
                    <a:pt x="587624" y="447963"/>
                    <a:pt x="598015" y="5403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133019" y="2980184"/>
              <a:ext cx="498764" cy="304800"/>
            </a:xfrm>
            <a:custGeom>
              <a:avLst/>
              <a:gdLst>
                <a:gd name="connsiteX0" fmla="*/ 0 w 498764"/>
                <a:gd name="connsiteY0" fmla="*/ 0 h 304800"/>
                <a:gd name="connsiteX1" fmla="*/ 401782 w 498764"/>
                <a:gd name="connsiteY1" fmla="*/ 124691 h 304800"/>
                <a:gd name="connsiteX2" fmla="*/ 498764 w 49876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304800">
                  <a:moveTo>
                    <a:pt x="0" y="0"/>
                  </a:moveTo>
                  <a:cubicBezTo>
                    <a:pt x="159327" y="36945"/>
                    <a:pt x="318655" y="73891"/>
                    <a:pt x="401782" y="124691"/>
                  </a:cubicBezTo>
                  <a:cubicBezTo>
                    <a:pt x="484909" y="175491"/>
                    <a:pt x="491836" y="240145"/>
                    <a:pt x="498764" y="3048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911346" y="3133046"/>
              <a:ext cx="346364" cy="416223"/>
            </a:xfrm>
            <a:custGeom>
              <a:avLst/>
              <a:gdLst>
                <a:gd name="connsiteX0" fmla="*/ 0 w 346364"/>
                <a:gd name="connsiteY0" fmla="*/ 0 h 332509"/>
                <a:gd name="connsiteX1" fmla="*/ 263237 w 346364"/>
                <a:gd name="connsiteY1" fmla="*/ 124691 h 332509"/>
                <a:gd name="connsiteX2" fmla="*/ 346364 w 346364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364" h="332509">
                  <a:moveTo>
                    <a:pt x="0" y="0"/>
                  </a:moveTo>
                  <a:cubicBezTo>
                    <a:pt x="102755" y="34636"/>
                    <a:pt x="205510" y="69273"/>
                    <a:pt x="263237" y="124691"/>
                  </a:cubicBezTo>
                  <a:cubicBezTo>
                    <a:pt x="320964" y="180109"/>
                    <a:pt x="333664" y="256309"/>
                    <a:pt x="346364" y="3325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2321512" y="2925227"/>
              <a:ext cx="193964" cy="624041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133019" y="2980646"/>
              <a:ext cx="207818" cy="568623"/>
            </a:xfrm>
            <a:custGeom>
              <a:avLst/>
              <a:gdLst>
                <a:gd name="connsiteX0" fmla="*/ 166254 w 166254"/>
                <a:gd name="connsiteY0" fmla="*/ 0 h 484909"/>
                <a:gd name="connsiteX1" fmla="*/ 41563 w 166254"/>
                <a:gd name="connsiteY1" fmla="*/ 249382 h 484909"/>
                <a:gd name="connsiteX2" fmla="*/ 0 w 166254"/>
                <a:gd name="connsiteY2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" h="484909">
                  <a:moveTo>
                    <a:pt x="166254" y="0"/>
                  </a:moveTo>
                  <a:cubicBezTo>
                    <a:pt x="117763" y="84282"/>
                    <a:pt x="69272" y="168564"/>
                    <a:pt x="41563" y="249382"/>
                  </a:cubicBezTo>
                  <a:cubicBezTo>
                    <a:pt x="13854" y="330200"/>
                    <a:pt x="6927" y="407554"/>
                    <a:pt x="0" y="484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1989141" y="2952937"/>
              <a:ext cx="60751" cy="360218"/>
            </a:xfrm>
            <a:custGeom>
              <a:avLst/>
              <a:gdLst>
                <a:gd name="connsiteX0" fmla="*/ 60751 w 60751"/>
                <a:gd name="connsiteY0" fmla="*/ 0 h 360218"/>
                <a:gd name="connsiteX1" fmla="*/ 5332 w 60751"/>
                <a:gd name="connsiteY1" fmla="*/ 152400 h 360218"/>
                <a:gd name="connsiteX2" fmla="*/ 5332 w 6075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51" h="360218">
                  <a:moveTo>
                    <a:pt x="60751" y="0"/>
                  </a:moveTo>
                  <a:cubicBezTo>
                    <a:pt x="37659" y="46182"/>
                    <a:pt x="14568" y="92364"/>
                    <a:pt x="5332" y="152400"/>
                  </a:cubicBezTo>
                  <a:cubicBezTo>
                    <a:pt x="-3904" y="212436"/>
                    <a:pt x="714" y="286327"/>
                    <a:pt x="5332" y="3602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Forma libre"/>
            <p:cNvSpPr/>
            <p:nvPr/>
          </p:nvSpPr>
          <p:spPr>
            <a:xfrm>
              <a:off x="2062207" y="2980646"/>
              <a:ext cx="112376" cy="471054"/>
            </a:xfrm>
            <a:custGeom>
              <a:avLst/>
              <a:gdLst>
                <a:gd name="connsiteX0" fmla="*/ 112376 w 112376"/>
                <a:gd name="connsiteY0" fmla="*/ 0 h 471054"/>
                <a:gd name="connsiteX1" fmla="*/ 15394 w 112376"/>
                <a:gd name="connsiteY1" fmla="*/ 221672 h 471054"/>
                <a:gd name="connsiteX2" fmla="*/ 1539 w 112376"/>
                <a:gd name="connsiteY2" fmla="*/ 471054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76" h="471054">
                  <a:moveTo>
                    <a:pt x="112376" y="0"/>
                  </a:moveTo>
                  <a:cubicBezTo>
                    <a:pt x="73121" y="71581"/>
                    <a:pt x="33867" y="143163"/>
                    <a:pt x="15394" y="221672"/>
                  </a:cubicBezTo>
                  <a:cubicBezTo>
                    <a:pt x="-3079" y="300181"/>
                    <a:pt x="-770" y="385617"/>
                    <a:pt x="1539" y="4710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2473912" y="2932333"/>
              <a:ext cx="193964" cy="526472"/>
            </a:xfrm>
            <a:custGeom>
              <a:avLst/>
              <a:gdLst>
                <a:gd name="connsiteX0" fmla="*/ 193964 w 193964"/>
                <a:gd name="connsiteY0" fmla="*/ 0 h 526472"/>
                <a:gd name="connsiteX1" fmla="*/ 55418 w 193964"/>
                <a:gd name="connsiteY1" fmla="*/ 277090 h 526472"/>
                <a:gd name="connsiteX2" fmla="*/ 0 w 193964"/>
                <a:gd name="connsiteY2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64" h="526472">
                  <a:moveTo>
                    <a:pt x="193964" y="0"/>
                  </a:moveTo>
                  <a:cubicBezTo>
                    <a:pt x="140854" y="94672"/>
                    <a:pt x="87745" y="189345"/>
                    <a:pt x="55418" y="277090"/>
                  </a:cubicBezTo>
                  <a:cubicBezTo>
                    <a:pt x="23091" y="364835"/>
                    <a:pt x="11545" y="445653"/>
                    <a:pt x="0" y="5264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Arco"/>
            <p:cNvSpPr/>
            <p:nvPr/>
          </p:nvSpPr>
          <p:spPr>
            <a:xfrm rot="5400000">
              <a:off x="1968605" y="2164984"/>
              <a:ext cx="578211" cy="1042526"/>
            </a:xfrm>
            <a:prstGeom prst="arc">
              <a:avLst>
                <a:gd name="adj1" fmla="val 16200000"/>
                <a:gd name="adj2" fmla="val 5472761"/>
              </a:avLst>
            </a:prstGeom>
            <a:ln w="76200"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7" y="5152214"/>
            <a:ext cx="1590925" cy="157263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5216"/>
            <a:ext cx="1578756" cy="1560608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53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001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6241511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17" y="6237312"/>
            <a:ext cx="1183175" cy="175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7812360" y="2780928"/>
            <a:ext cx="864096" cy="51151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8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8/15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723E-6 L 0.0026 -0.29365 L 0.01909 -0.43006 L 0.04618 -0.51399 L 0.06788 -0.54544 L 0.09201 -0.54544 L 0.10295 -0.51399 L 0.10833 -0.48255 L 0.10833 -0.2099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7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1632 -0.26667 L 0.07813 -0.4 L 0.14167 -0.50139 L 0.21302 -0.5375 L 0.28802 -0.53102 L 0.30104 -0.48889 L 0.98455 -0.78079 " pathEditMode="relative" rAng="0" ptsTypes="AAAAAA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3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L -0.01719 -0.40069 L -0.04288 -0.57156 L -0.06476 -0.59607 L -0.08108 -0.57364 L -0.08333 -0.52879 L -0.21997 -0.97364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4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3 L 0.00434 -0.30764 L -0.01319 -0.46042 L -0.096 -0.54074 L -0.15694 -0.56018 L -0.23125 -0.54074 L -0.29635 -0.48796 L -1.68559 -0.81018 " pathEditMode="relative" rAng="0" ptsTypes="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11" y="-4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225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Michleen Abyad</cp:lastModifiedBy>
  <cp:revision>46</cp:revision>
  <dcterms:created xsi:type="dcterms:W3CDTF">2014-05-02T17:10:39Z</dcterms:created>
  <dcterms:modified xsi:type="dcterms:W3CDTF">2023-11-10T19:45:39Z</dcterms:modified>
</cp:coreProperties>
</file>