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66253-11AC-48D9-9EDA-7CA46AF9146B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6A2A3-1A1A-4320-A10E-7C2545AFD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31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6A2A3-1A1A-4320-A10E-7C2545AFDC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51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BEBC-9F4C-45D4-B92C-0BA045D3ADE9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3EEB-025F-47BE-8A26-ACC7E54E2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869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BEBC-9F4C-45D4-B92C-0BA045D3ADE9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3EEB-025F-47BE-8A26-ACC7E54E2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21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BEBC-9F4C-45D4-B92C-0BA045D3ADE9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3EEB-025F-47BE-8A26-ACC7E54E2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44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BEBC-9F4C-45D4-B92C-0BA045D3ADE9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3EEB-025F-47BE-8A26-ACC7E54E2A3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0496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BEBC-9F4C-45D4-B92C-0BA045D3ADE9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3EEB-025F-47BE-8A26-ACC7E54E2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789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BEBC-9F4C-45D4-B92C-0BA045D3ADE9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3EEB-025F-47BE-8A26-ACC7E54E2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19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BEBC-9F4C-45D4-B92C-0BA045D3ADE9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3EEB-025F-47BE-8A26-ACC7E54E2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90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BEBC-9F4C-45D4-B92C-0BA045D3ADE9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3EEB-025F-47BE-8A26-ACC7E54E2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395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BEBC-9F4C-45D4-B92C-0BA045D3ADE9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3EEB-025F-47BE-8A26-ACC7E54E2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0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BEBC-9F4C-45D4-B92C-0BA045D3ADE9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3EEB-025F-47BE-8A26-ACC7E54E2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7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BEBC-9F4C-45D4-B92C-0BA045D3ADE9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3EEB-025F-47BE-8A26-ACC7E54E2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86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BEBC-9F4C-45D4-B92C-0BA045D3ADE9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3EEB-025F-47BE-8A26-ACC7E54E2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42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BEBC-9F4C-45D4-B92C-0BA045D3ADE9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3EEB-025F-47BE-8A26-ACC7E54E2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50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BEBC-9F4C-45D4-B92C-0BA045D3ADE9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3EEB-025F-47BE-8A26-ACC7E54E2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07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BEBC-9F4C-45D4-B92C-0BA045D3ADE9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3EEB-025F-47BE-8A26-ACC7E54E2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6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BEBC-9F4C-45D4-B92C-0BA045D3ADE9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3EEB-025F-47BE-8A26-ACC7E54E2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8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BEBC-9F4C-45D4-B92C-0BA045D3ADE9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3EEB-025F-47BE-8A26-ACC7E54E2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256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F82BEBC-9F4C-45D4-B92C-0BA045D3ADE9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B3EEB-025F-47BE-8A26-ACC7E54E2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4572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ans mon cartable il y a... - Dans ma valis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710" y="-93929"/>
            <a:ext cx="7031048" cy="6951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8726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mon cartable I l y  a un livre et un cahier </a:t>
            </a:r>
          </a:p>
          <a:p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mon cartable </a:t>
            </a:r>
            <a:r>
              <a:rPr lang="en-US" b="1" dirty="0" err="1" smtClean="0">
                <a:latin typeface="Comic Sans MS" panose="030F0702030302020204" pitchFamily="66" charset="0"/>
              </a:rPr>
              <a:t>il</a:t>
            </a:r>
            <a:r>
              <a:rPr lang="en-US" b="1" dirty="0" smtClean="0">
                <a:latin typeface="Comic Sans MS" panose="030F0702030302020204" pitchFamily="66" charset="0"/>
              </a:rPr>
              <a:t> y a un livre </a:t>
            </a:r>
          </a:p>
          <a:p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mon cartable </a:t>
            </a:r>
            <a:r>
              <a:rPr lang="en-US" b="1" dirty="0" err="1" smtClean="0">
                <a:latin typeface="Comic Sans MS" panose="030F0702030302020204" pitchFamily="66" charset="0"/>
              </a:rPr>
              <a:t>il</a:t>
            </a:r>
            <a:r>
              <a:rPr lang="en-US" b="1" dirty="0" smtClean="0">
                <a:latin typeface="Comic Sans MS" panose="030F0702030302020204" pitchFamily="66" charset="0"/>
              </a:rPr>
              <a:t> y a un cahier </a:t>
            </a:r>
            <a:endParaRPr lang="en-US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8212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</TotalTime>
  <Words>29</Words>
  <Application>Microsoft Office PowerPoint</Application>
  <PresentationFormat>Widescreen</PresentationFormat>
  <Paragraphs>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Comic Sans MS</vt:lpstr>
      <vt:lpstr>Wingdings 3</vt:lpstr>
      <vt:lpstr>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2</cp:revision>
  <dcterms:created xsi:type="dcterms:W3CDTF">2023-11-12T09:18:26Z</dcterms:created>
  <dcterms:modified xsi:type="dcterms:W3CDTF">2023-11-12T09:21:00Z</dcterms:modified>
</cp:coreProperties>
</file>