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83" r:id="rId24"/>
    <p:sldId id="279" r:id="rId25"/>
    <p:sldId id="274" r:id="rId26"/>
    <p:sldId id="275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84" d="100"/>
          <a:sy n="84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42727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117221" y="-1600198"/>
            <a:ext cx="6486566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102</Words>
  <Application>Microsoft Office PowerPoint</Application>
  <PresentationFormat>Widescreen</PresentationFormat>
  <Paragraphs>48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L.Khoury</cp:lastModifiedBy>
  <cp:revision>24</cp:revision>
  <dcterms:created xsi:type="dcterms:W3CDTF">2020-11-14T17:54:38Z</dcterms:created>
  <dcterms:modified xsi:type="dcterms:W3CDTF">2023-11-12T15:51:08Z</dcterms:modified>
</cp:coreProperties>
</file>