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35A-B299-4FEC-98AF-949520236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273C-7DF5-4C09-8A54-A6EAC69A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8D68A-EF99-4ED8-9EC0-6ADE0728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5C9C-F998-412D-B12E-9E1070B2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7913-7FAF-46D6-AA9C-1FC60358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8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17A-C71A-49B8-A0EB-1ACDF563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36B8-9752-4A74-93D8-9B30EBDB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CCA8-3F64-4E0B-9EE7-FBC28697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26F7-9BA6-4E73-881E-F689470B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AB4D-6213-46B9-9073-A027D64C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6883F-7539-4DD3-B008-3E838C44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03269-17B0-4C87-8CFA-0AF59546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CC41F-F8AD-4093-9656-ED427D1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9D26C-EFB9-48E2-87B9-081737D8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B265-7830-48C3-8B2F-D95D9037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D55-06CF-4DE4-BBF4-717D17DA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6AF8-6F9F-43AC-A92D-9B170BC6B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4C94F-8EBE-4D22-B797-48168756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E0666-A103-44D2-ACD8-E3C38F0A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04AA8-2D7E-439B-AACB-18967FBE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A50E-6E4B-4EFA-AF38-6EDFE6A5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F3C3-64B4-4D35-A714-C8876061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0187D-FB0B-4FD6-B93F-7D1C8F1F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63CF-15FD-469D-B71B-297D480C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103F-AD62-46B1-BF17-32E94C01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9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1870-8AE9-483E-960B-32F7E5B1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CE75-17D3-4BDC-BCAE-88C8901FC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DC6B0-C3DF-445B-B56A-92E1D41A9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ACA0A-9C84-46F4-B4A3-3898FC0A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56B1-59E3-48D0-BF94-C1C74EE5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D8363-0F06-4529-925E-F5F41035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8A2B-DA19-4BFF-9757-B1D70E2E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5768-EAA6-4EAE-99AA-7F2FC7B4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B5253-B16F-431B-8293-FEDC1D7DB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657F8-C38B-4571-B6F8-0B4FD3C6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E71CE-7BA8-4F9B-96AE-2ADDF69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39892-B8D2-4866-896E-DDF6B3CB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C2EC6-1935-4306-81A2-053467D4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811EE-B90B-4F45-9AF6-70E13221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D275-B9A5-49DB-88FB-FCF1BCB1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E953-FBC1-4006-BDF8-8E5B8A17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7529A-7EEA-4EF4-B805-25996A7A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72466-23A7-4A3C-94E1-5368C68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30BF9-85C7-4EB4-BEC0-7CAC1CE5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9508B-2D8D-4719-9005-3029E150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91E3-7934-4EDA-845A-D8FF45FB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3121-C588-4271-83D0-8C83023F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3620-6C80-4DD9-B35B-ABD737820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36D4-3529-41B5-BC9B-B4EED8DD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09381-C629-499A-A235-29F16377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A299-1A81-4A50-8209-8AAC423D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9601-8C74-4A1A-A796-CA537DE1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6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6430-AF3F-4D0B-BD74-80B7E3C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A4FB8-D5E6-4D8A-AE5D-178C73B0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2620-07A3-4306-B3FA-C6AC4C14E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1B832-B611-48FA-BCF8-94500234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383C4-5819-46A3-AE79-7034B83B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55D09-AFE8-4C22-B74E-8B0FFB18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F9A29-5758-4EC6-8745-1BD69AF9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5104-71E1-4888-8544-1E2041262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658FC-C93B-4C72-9626-A6069EB0B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2C49-F3D0-4682-84EB-1A87B220644E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0D0C9-0C10-420B-889A-815B997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4743-39C1-47F5-87A1-9E13D2149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microsoft.com/office/2007/relationships/hdphoto" Target="../media/hdphoto2.wdp" /><Relationship Id="rId4" Type="http://schemas.openxmlformats.org/officeDocument/2006/relationships/image" Target="../media/image11.png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png" /><Relationship Id="rId4" Type="http://schemas.openxmlformats.org/officeDocument/2006/relationships/image" Target="../media/image17.png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8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png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F1FC2-EB06-406F-B372-F552C6051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0"/>
            <a:ext cx="8163339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ECA32-35F2-44C4-BE7C-A128AE38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64" b="83379" l="11370" r="93288">
                        <a14:foregroundMark x1="20068" y1="48229" x2="13699" y2="52225"/>
                        <a14:foregroundMark x1="13082" y1="68029" x2="11438" y2="66667"/>
                        <a14:foregroundMark x1="47329" y1="43688" x2="49247" y2="43688"/>
                        <a14:foregroundMark x1="62192" y1="47321" x2="66027" y2="41599"/>
                        <a14:foregroundMark x1="66027" y1="41599" x2="67260" y2="41599"/>
                        <a14:foregroundMark x1="73493" y1="44687" x2="78562" y2="42144"/>
                        <a14:foregroundMark x1="78562" y1="42144" x2="80205" y2="41962"/>
                        <a14:foregroundMark x1="93356" y1="75749" x2="88219" y2="73025"/>
                        <a14:foregroundMark x1="88219" y1="73025" x2="84521" y2="72934"/>
                        <a14:foregroundMark x1="61781" y1="75477" x2="56644" y2="78928"/>
                        <a14:foregroundMark x1="56644" y1="78928" x2="55342" y2="83379"/>
                        <a14:foregroundMark x1="46712" y1="50409" x2="41233" y2="48501"/>
                        <a14:foregroundMark x1="41233" y1="48501" x2="41233" y2="48501"/>
                        <a14:foregroundMark x1="75616" y1="45686" x2="77123" y2="44323"/>
                        <a14:backgroundMark x1="13493" y1="55223" x2="13356" y2="62398"/>
                        <a14:backgroundMark x1="13356" y1="62398" x2="13082" y2="62489"/>
                        <a14:backgroundMark x1="13356" y1="48229" x2="13356" y2="36421"/>
                        <a14:backgroundMark x1="12945" y1="71571" x2="12945" y2="79473"/>
                        <a14:backgroundMark x1="12945" y1="79473" x2="13219" y2="72752"/>
                        <a14:backgroundMark x1="92123" y1="41599" x2="91712" y2="69210"/>
                        <a14:backgroundMark x1="92123" y1="76294" x2="91849" y2="86739"/>
                      </a14:backgroundRemoval>
                    </a14:imgEffect>
                  </a14:imgLayer>
                </a14:imgProps>
              </a:ext>
            </a:extLst>
          </a:blip>
          <a:srcRect l="8312" t="35242" b="14018"/>
          <a:stretch/>
        </p:blipFill>
        <p:spPr>
          <a:xfrm>
            <a:off x="1762539" y="251792"/>
            <a:ext cx="8161074" cy="340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C8E22-97FB-4F90-9966-46F35E505B73}"/>
              </a:ext>
            </a:extLst>
          </p:cNvPr>
          <p:cNvSpPr txBox="1"/>
          <p:nvPr/>
        </p:nvSpPr>
        <p:spPr>
          <a:xfrm>
            <a:off x="1165058" y="3816627"/>
            <a:ext cx="9356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Inky                       Mud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FD1C9-45CF-45BE-BF1D-54514CD82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6818" r="90455">
                        <a14:foregroundMark x1="90909" y1="9607" x2="87273" y2="10044"/>
                        <a14:foregroundMark x1="9545" y1="50655" x2="6818" y2="49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8363" y="4424983"/>
            <a:ext cx="2095500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5CD2A-EE3D-46AE-AF83-4CA40203D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73" y="4382742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06EAC9-0526-4431-BA71-432696765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0" b="68000" l="13900" r="87681">
                        <a14:foregroundMark x1="27207" y1="52800" x2="36232" y2="53244"/>
                        <a14:foregroundMark x1="36232" y1="53244" x2="44598" y2="51556"/>
                        <a14:foregroundMark x1="44598" y1="51556" x2="68314" y2="53689"/>
                        <a14:foregroundMark x1="45059" y1="58578" x2="25560" y2="58756"/>
                        <a14:foregroundMark x1="25560" y1="58756" x2="19499" y2="66133"/>
                        <a14:foregroundMark x1="22925" y1="53422" x2="20685" y2="50311"/>
                        <a14:foregroundMark x1="73715" y1="21067" x2="63109" y2="44267"/>
                        <a14:foregroundMark x1="66469" y1="62222" x2="57444" y2="62489"/>
                        <a14:foregroundMark x1="57444" y1="62489" x2="54084" y2="65867"/>
                        <a14:foregroundMark x1="70751" y1="48178" x2="79776" y2="48178"/>
                        <a14:foregroundMark x1="79776" y1="48178" x2="79776" y2="59911"/>
                        <a14:foregroundMark x1="79776" y1="59911" x2="79578" y2="60089"/>
                        <a14:foregroundMark x1="83860" y1="20800" x2="72332" y2="19556"/>
                        <a14:foregroundMark x1="87220" y1="18400" x2="78458" y2="14400"/>
                        <a14:foregroundMark x1="78458" y1="14400" x2="70158" y2="15111"/>
                        <a14:foregroundMark x1="70158" y1="15111" x2="69170" y2="15644"/>
                        <a14:foregroundMark x1="62187" y1="23200" x2="49802" y2="41956"/>
                        <a14:foregroundMark x1="49802" y1="41956" x2="33992" y2="59200"/>
                        <a14:foregroundMark x1="53821" y1="53689" x2="53821" y2="53689"/>
                        <a14:foregroundMark x1="53821" y1="53689" x2="27009" y2="58844"/>
                        <a14:foregroundMark x1="27009" y1="58844" x2="20224" y2="52800"/>
                        <a14:foregroundMark x1="20224" y1="52800" x2="23584" y2="42133"/>
                        <a14:foregroundMark x1="23584" y1="42133" x2="26285" y2="53244"/>
                        <a14:foregroundMark x1="26285" y1="53244" x2="26285" y2="53422"/>
                        <a14:foregroundMark x1="24506" y1="46667" x2="17062" y2="52000"/>
                        <a14:foregroundMark x1="17062" y1="52000" x2="20949" y2="62844"/>
                        <a14:foregroundMark x1="20949" y1="62844" x2="20422" y2="64000"/>
                        <a14:foregroundMark x1="40316" y1="61333" x2="22398" y2="66667"/>
                        <a14:foregroundMark x1="22398" y1="66667" x2="13900" y2="67022"/>
                        <a14:foregroundMark x1="13900" y1="67022" x2="19960" y2="61867"/>
                        <a14:foregroundMark x1="40514" y1="68000" x2="39526" y2="54311"/>
                        <a14:foregroundMark x1="39526" y1="54311" x2="45323" y2="45067"/>
                        <a14:foregroundMark x1="45323" y1="45067" x2="36100" y2="51378"/>
                        <a14:foregroundMark x1="36100" y1="51378" x2="44335" y2="46756"/>
                        <a14:foregroundMark x1="44335" y1="46756" x2="32872" y2="50844"/>
                        <a14:foregroundMark x1="32872" y1="50844" x2="39987" y2="45244"/>
                        <a14:foregroundMark x1="39987" y1="45244" x2="31423" y2="48978"/>
                        <a14:foregroundMark x1="31423" y1="48978" x2="27668" y2="49156"/>
                        <a14:foregroundMark x1="52042" y1="48178" x2="52042" y2="48178"/>
                        <a14:foregroundMark x1="52042" y1="48178" x2="52042" y2="48178"/>
                        <a14:foregroundMark x1="52042" y1="48178" x2="60738" y2="47378"/>
                        <a14:foregroundMark x1="60738" y1="47378" x2="61726" y2="47556"/>
                        <a14:foregroundMark x1="61726" y1="47556" x2="73584" y2="46222"/>
                        <a14:foregroundMark x1="73584" y1="46222" x2="72596" y2="34844"/>
                        <a14:foregroundMark x1="72596" y1="34844" x2="64559" y2="49156"/>
                        <a14:foregroundMark x1="64559" y1="49156" x2="81818" y2="46578"/>
                        <a14:foregroundMark x1="81818" y1="46578" x2="84058" y2="34578"/>
                        <a14:foregroundMark x1="84058" y1="34578" x2="74704" y2="36889"/>
                        <a14:foregroundMark x1="74704" y1="36889" x2="75296" y2="60711"/>
                        <a14:foregroundMark x1="75296" y1="60711" x2="74045" y2="47022"/>
                        <a14:foregroundMark x1="74045" y1="47022" x2="64625" y2="51556"/>
                        <a14:foregroundMark x1="64625" y1="51556" x2="64888" y2="53067"/>
                        <a14:foregroundMark x1="62187" y1="28978" x2="44466" y2="35644"/>
                        <a14:foregroundMark x1="44466" y1="35644" x2="29315" y2="47022"/>
                        <a14:foregroundMark x1="29315" y1="47022" x2="21146" y2="44889"/>
                        <a14:foregroundMark x1="21146" y1="44889" x2="15481" y2="54578"/>
                        <a14:foregroundMark x1="15481" y1="54578" x2="14822" y2="65956"/>
                        <a14:foregroundMark x1="14822" y1="65956" x2="23254" y2="68622"/>
                        <a14:foregroundMark x1="23254" y1="68622" x2="66930" y2="63467"/>
                        <a14:foregroundMark x1="66930" y1="63467" x2="75099" y2="67378"/>
                        <a14:foregroundMark x1="75099" y1="67378" x2="82675" y2="61867"/>
                        <a14:foregroundMark x1="82675" y1="61867" x2="84914" y2="38133"/>
                        <a14:foregroundMark x1="84914" y1="38133" x2="83794" y2="26933"/>
                        <a14:foregroundMark x1="83794" y1="26933" x2="83202" y2="26311"/>
                        <a14:foregroundMark x1="87484" y1="21067" x2="81489" y2="13511"/>
                        <a14:foregroundMark x1="81489" y1="13511" x2="72991" y2="12000"/>
                        <a14:foregroundMark x1="72991" y1="12000" x2="64954" y2="15911"/>
                        <a14:foregroundMark x1="64954" y1="15911" x2="56324" y2="40622"/>
                        <a14:foregroundMark x1="65349" y1="34489" x2="65349" y2="34489"/>
                        <a14:foregroundMark x1="65547" y1="25956" x2="65547" y2="25956"/>
                        <a14:foregroundMark x1="65152" y1="30844" x2="65152" y2="30844"/>
                        <a14:foregroundMark x1="64690" y1="35111" x2="64690" y2="35111"/>
                        <a14:foregroundMark x1="64690" y1="35111" x2="65349" y2="29600"/>
                        <a14:foregroundMark x1="75955" y1="28089" x2="62187" y2="31733"/>
                        <a14:foregroundMark x1="69433" y1="27822" x2="63768" y2="28444"/>
                        <a14:foregroundMark x1="42095" y1="29600" x2="49341" y2="30222"/>
                        <a14:foregroundMark x1="84321" y1="15289" x2="87681" y2="16800"/>
                        <a14:foregroundMark x1="83399" y1="27200" x2="74835" y2="28444"/>
                        <a14:foregroundMark x1="86100" y1="26311" x2="84783" y2="27822"/>
                        <a14:foregroundMark x1="72991" y1="37244" x2="30105" y2="53156"/>
                        <a14:foregroundMark x1="30105" y1="53156" x2="46509" y2="51556"/>
                        <a14:foregroundMark x1="46509" y1="51556" x2="49802" y2="49689"/>
                        <a14:backgroundMark x1="37352" y1="21067" x2="28920" y2="21422"/>
                        <a14:backgroundMark x1="28920" y1="21422" x2="28788" y2="30844"/>
                      </a14:backgroundRemoval>
                    </a14:imgEffect>
                  </a14:imgLayer>
                </a14:imgProps>
              </a:ext>
            </a:extLst>
          </a:blip>
          <a:srcRect l="11178" t="11049" r="12082" b="29259"/>
          <a:stretch/>
        </p:blipFill>
        <p:spPr>
          <a:xfrm>
            <a:off x="2994990" y="394251"/>
            <a:ext cx="4916557" cy="2834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06AE2-C993-47CA-9166-70C7D29910A5}"/>
              </a:ext>
            </a:extLst>
          </p:cNvPr>
          <p:cNvSpPr txBox="1"/>
          <p:nvPr/>
        </p:nvSpPr>
        <p:spPr>
          <a:xfrm>
            <a:off x="834887" y="4041913"/>
            <a:ext cx="10813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Bee                         Inky 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I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7AFE-756C-43A6-9FAA-271D20CD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71" y="4524329"/>
            <a:ext cx="2097206" cy="218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496C8-38BE-4977-AD1D-CA2CBBBCB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83" y="4524329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8BE93C-FAD4-47B9-B428-581312629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68667" l="17625" r="69625">
                        <a14:foregroundMark x1="23000" y1="50000" x2="24500" y2="64000"/>
                        <a14:foregroundMark x1="24500" y1="64000" x2="41125" y2="66222"/>
                        <a14:foregroundMark x1="41125" y1="66222" x2="49375" y2="62000"/>
                        <a14:foregroundMark x1="49375" y1="62000" x2="53875" y2="48889"/>
                        <a14:foregroundMark x1="53875" y1="48889" x2="48000" y2="37333"/>
                        <a14:foregroundMark x1="48000" y1="37333" x2="39625" y2="31333"/>
                        <a14:foregroundMark x1="39625" y1="31333" x2="35875" y2="19111"/>
                        <a14:foregroundMark x1="35875" y1="19111" x2="43875" y2="13778"/>
                        <a14:foregroundMark x1="43875" y1="13778" x2="60500" y2="10222"/>
                        <a14:foregroundMark x1="60500" y1="10222" x2="67000" y2="17556"/>
                        <a14:foregroundMark x1="57625" y1="43778" x2="58250" y2="45778"/>
                        <a14:foregroundMark x1="56500" y1="58222" x2="56500" y2="58222"/>
                        <a14:foregroundMark x1="56500" y1="58222" x2="48500" y2="62444"/>
                        <a14:foregroundMark x1="48500" y1="62444" x2="45875" y2="56667"/>
                        <a14:foregroundMark x1="31750" y1="15333" x2="32125" y2="29778"/>
                        <a14:foregroundMark x1="32125" y1="29778" x2="32875" y2="32222"/>
                        <a14:foregroundMark x1="34750" y1="14000" x2="27125" y2="34444"/>
                        <a14:foregroundMark x1="33750" y1="35333" x2="44875" y2="32889"/>
                        <a14:foregroundMark x1="44875" y1="32889" x2="40250" y2="26889"/>
                        <a14:foregroundMark x1="42875" y1="69778" x2="27000" y2="63778"/>
                        <a14:foregroundMark x1="27000" y1="63778" x2="19750" y2="57333"/>
                        <a14:foregroundMark x1="19750" y1="57333" x2="19750" y2="54667"/>
                        <a14:foregroundMark x1="17875" y1="55333" x2="23750" y2="65556"/>
                        <a14:foregroundMark x1="23750" y1="65556" x2="32000" y2="68667"/>
                        <a14:foregroundMark x1="32000" y1="68667" x2="43750" y2="67333"/>
                        <a14:foregroundMark x1="17875" y1="53778" x2="18000" y2="63556"/>
                        <a14:foregroundMark x1="17625" y1="53556" x2="20000" y2="50889"/>
                        <a14:foregroundMark x1="59625" y1="56889" x2="30625" y2="66667"/>
                        <a14:foregroundMark x1="58750" y1="40667" x2="52125" y2="42000"/>
                        <a14:foregroundMark x1="52125" y1="42000" x2="52375" y2="35333"/>
                        <a14:foregroundMark x1="37875" y1="29111" x2="29500" y2="28444"/>
                        <a14:foregroundMark x1="29500" y1="28444" x2="28500" y2="16444"/>
                        <a14:foregroundMark x1="27125" y1="19556" x2="27000" y2="32222"/>
                        <a14:foregroundMark x1="67875" y1="12889" x2="67875" y2="12889"/>
                        <a14:foregroundMark x1="57000" y1="13333" x2="55625" y2="13333"/>
                        <a14:foregroundMark x1="46125" y1="12444" x2="30250" y2="15778"/>
                        <a14:foregroundMark x1="30250" y1="15778" x2="25125" y2="26889"/>
                        <a14:foregroundMark x1="25125" y1="26889" x2="32000" y2="34444"/>
                        <a14:foregroundMark x1="32000" y1="34444" x2="40500" y2="35111"/>
                        <a14:foregroundMark x1="40500" y1="35111" x2="48875" y2="29778"/>
                        <a14:foregroundMark x1="48875" y1="29778" x2="56125" y2="36222"/>
                        <a14:foregroundMark x1="56125" y1="36222" x2="59750" y2="48667"/>
                        <a14:foregroundMark x1="59750" y1="48667" x2="52875" y2="57556"/>
                        <a14:foregroundMark x1="52875" y1="57556" x2="31750" y2="62667"/>
                        <a14:foregroundMark x1="56750" y1="62667" x2="60500" y2="52222"/>
                        <a14:foregroundMark x1="60500" y1="43111" x2="57875" y2="38444"/>
                        <a14:foregroundMark x1="46125" y1="29556" x2="46125" y2="29556"/>
                        <a14:foregroundMark x1="46125" y1="29556" x2="47625" y2="62222"/>
                        <a14:foregroundMark x1="47625" y1="62222" x2="53500" y2="61556"/>
                        <a14:foregroundMark x1="61500" y1="14444" x2="61500" y2="14444"/>
                        <a14:foregroundMark x1="60500" y1="14444" x2="60500" y2="14444"/>
                        <a14:foregroundMark x1="60500" y1="14444" x2="60625" y2="16000"/>
                        <a14:foregroundMark x1="63250" y1="18667" x2="67625" y2="29111"/>
                        <a14:foregroundMark x1="67625" y1="29111" x2="60625" y2="26000"/>
                        <a14:foregroundMark x1="60250" y1="26000" x2="51125" y2="25556"/>
                        <a14:foregroundMark x1="51125" y1="25556" x2="48750" y2="18667"/>
                        <a14:foregroundMark x1="68500" y1="13333" x2="68500" y2="13333"/>
                        <a14:foregroundMark x1="68500" y1="13333" x2="65000" y2="9778"/>
                        <a14:foregroundMark x1="68750" y1="12444" x2="68875" y2="21778"/>
                        <a14:foregroundMark x1="68000" y1="9333" x2="64375" y2="11778"/>
                        <a14:foregroundMark x1="60625" y1="12222" x2="57375" y2="12889"/>
                        <a14:foregroundMark x1="33875" y1="15556" x2="26000" y2="20889"/>
                        <a14:foregroundMark x1="26000" y1="20889" x2="26250" y2="24444"/>
                        <a14:foregroundMark x1="66125" y1="8667" x2="65250" y2="14444"/>
                        <a14:foregroundMark x1="36125" y1="36000" x2="36125" y2="36000"/>
                        <a14:foregroundMark x1="48750" y1="29111" x2="48750" y2="29111"/>
                        <a14:foregroundMark x1="48750" y1="28667" x2="47000" y2="28000"/>
                        <a14:foregroundMark x1="33250" y1="12889" x2="33250" y2="12889"/>
                        <a14:foregroundMark x1="66500" y1="9111" x2="69625" y2="23333"/>
                        <a14:foregroundMark x1="69625" y1="23333" x2="66250" y2="29556"/>
                        <a14:foregroundMark x1="65625" y1="10889" x2="67375" y2="10667"/>
                        <a14:foregroundMark x1="67625" y1="9333" x2="64125" y2="11778"/>
                        <a14:backgroundMark x1="32125" y1="11778" x2="23750" y2="11778"/>
                        <a14:backgroundMark x1="23750" y1="11778" x2="18875" y2="23333"/>
                        <a14:backgroundMark x1="18875" y1="23333" x2="18500" y2="37556"/>
                        <a14:backgroundMark x1="18500" y1="37556" x2="20000" y2="21111"/>
                        <a14:backgroundMark x1="19375" y1="69333" x2="19125" y2="73556"/>
                      </a14:backgroundRemoval>
                    </a14:imgEffect>
                  </a14:imgLayer>
                </a14:imgProps>
              </a:ext>
            </a:extLst>
          </a:blip>
          <a:srcRect l="15877" t="5959" r="29780" b="27960"/>
          <a:stretch/>
        </p:blipFill>
        <p:spPr>
          <a:xfrm>
            <a:off x="3790121" y="569844"/>
            <a:ext cx="3313043" cy="3021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54523-D8FD-45F4-B8E3-B5555E46E742}"/>
              </a:ext>
            </a:extLst>
          </p:cNvPr>
          <p:cNvSpPr txBox="1"/>
          <p:nvPr/>
        </p:nvSpPr>
        <p:spPr>
          <a:xfrm>
            <a:off x="728869" y="4174435"/>
            <a:ext cx="10933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Mud                          Snake</a:t>
            </a:r>
          </a:p>
          <a:p>
            <a:r>
              <a:rPr lang="en-US" sz="6000" b="1" dirty="0">
                <a:latin typeface="Century Gothic" panose="020B0502020202020204" pitchFamily="34" charset="0"/>
              </a:rPr>
              <a:t>   I  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F72B5-CF7A-467A-82CC-FF74DC12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927" y="4391808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82F1E-B88C-4DB1-9CAA-2834B7FBC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778" y="4174435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A21EC2-94F1-40B5-97C8-78F880FB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03" b="87971" l="7958" r="93662">
                        <a14:foregroundMark x1="16338" y1="53352" x2="25000" y2="54270"/>
                        <a14:foregroundMark x1="25000" y1="54270" x2="31761" y2="60882"/>
                        <a14:foregroundMark x1="31761" y1="60882" x2="40493" y2="65381"/>
                        <a14:foregroundMark x1="40493" y1="65381" x2="50070" y2="61892"/>
                        <a14:foregroundMark x1="50070" y1="61892" x2="38099" y2="74564"/>
                        <a14:foregroundMark x1="38099" y1="74564" x2="20211" y2="74931"/>
                        <a14:foregroundMark x1="20211" y1="74931" x2="14437" y2="83563"/>
                        <a14:foregroundMark x1="14437" y1="83563" x2="26056" y2="86685"/>
                        <a14:foregroundMark x1="26056" y1="86685" x2="44648" y2="78329"/>
                        <a14:foregroundMark x1="44648" y1="78329" x2="52394" y2="83930"/>
                        <a14:foregroundMark x1="52394" y1="83930" x2="61127" y2="85583"/>
                        <a14:foregroundMark x1="61127" y1="85583" x2="81972" y2="72544"/>
                        <a14:foregroundMark x1="81972" y1="72544" x2="89718" y2="71350"/>
                        <a14:foregroundMark x1="11690" y1="62810" x2="16197" y2="52250"/>
                        <a14:foregroundMark x1="16197" y1="52250" x2="24296" y2="44628"/>
                        <a14:foregroundMark x1="24296" y1="44628" x2="33099" y2="43802"/>
                        <a14:foregroundMark x1="33099" y1="43802" x2="40634" y2="49862"/>
                        <a14:foregroundMark x1="40634" y1="49862" x2="41620" y2="54821"/>
                        <a14:foregroundMark x1="44648" y1="60606" x2="27606" y2="50689"/>
                        <a14:foregroundMark x1="27606" y1="50689" x2="20070" y2="50597"/>
                        <a14:foregroundMark x1="35070" y1="48760" x2="71761" y2="56198"/>
                        <a14:foregroundMark x1="71761" y1="56198" x2="74366" y2="67493"/>
                        <a14:foregroundMark x1="74366" y1="67493" x2="72887" y2="74105"/>
                        <a14:foregroundMark x1="86901" y1="68871" x2="80845" y2="79155"/>
                        <a14:foregroundMark x1="80845" y1="79155" x2="72676" y2="85859"/>
                        <a14:foregroundMark x1="72676" y1="85859" x2="63521" y2="89256"/>
                        <a14:foregroundMark x1="63521" y1="89256" x2="7958" y2="88062"/>
                        <a14:foregroundMark x1="7958" y1="88062" x2="16690" y2="81084"/>
                        <a14:foregroundMark x1="16690" y1="81084" x2="26197" y2="77870"/>
                        <a14:foregroundMark x1="26197" y1="77870" x2="45775" y2="79247"/>
                        <a14:foregroundMark x1="45775" y1="79247" x2="69155" y2="77135"/>
                        <a14:foregroundMark x1="33873" y1="71625" x2="15211" y2="71350"/>
                        <a14:foregroundMark x1="15211" y1="71350" x2="16690" y2="59229"/>
                        <a14:foregroundMark x1="16690" y1="59229" x2="26620" y2="62994"/>
                        <a14:foregroundMark x1="26620" y1="62994" x2="27817" y2="64279"/>
                        <a14:foregroundMark x1="22676" y1="58861" x2="21761" y2="56382"/>
                        <a14:foregroundMark x1="14014" y1="51240" x2="10775" y2="61892"/>
                        <a14:foregroundMark x1="10775" y1="61892" x2="10775" y2="74380"/>
                        <a14:foregroundMark x1="10775" y1="74380" x2="17324" y2="83196"/>
                        <a14:foregroundMark x1="17324" y1="83196" x2="81761" y2="74380"/>
                        <a14:foregroundMark x1="81761" y1="74380" x2="89859" y2="78237"/>
                        <a14:foregroundMark x1="89859" y1="78237" x2="87817" y2="69789"/>
                        <a14:backgroundMark x1="87606" y1="46006" x2="92535" y2="36547"/>
                        <a14:backgroundMark x1="92535" y1="36547" x2="82465" y2="40037"/>
                        <a14:backgroundMark x1="82465" y1="40037" x2="74789" y2="46924"/>
                        <a14:backgroundMark x1="74789" y1="46924" x2="78239" y2="46373"/>
                        <a14:backgroundMark x1="90423" y1="43893" x2="73099" y2="43251"/>
                        <a14:backgroundMark x1="75704" y1="41414" x2="84789" y2="40496"/>
                        <a14:backgroundMark x1="84789" y1="40496" x2="86408" y2="40496"/>
                        <a14:backgroundMark x1="86408" y1="40496" x2="94155" y2="42975"/>
                        <a14:backgroundMark x1="92535" y1="52158" x2="91831" y2="68228"/>
                        <a14:backgroundMark x1="91831" y1="78972" x2="91127" y2="91460"/>
                        <a14:backgroundMark x1="10070" y1="30211" x2="9859" y2="53076"/>
                        <a14:backgroundMark x1="9859" y1="53076" x2="10493" y2="45087"/>
                        <a14:backgroundMark x1="9859" y1="56382" x2="9366" y2="59412"/>
                        <a14:backgroundMark x1="8873" y1="63085" x2="8451" y2="78972"/>
                        <a14:backgroundMark x1="7254" y1="91460" x2="9366" y2="91460"/>
                      </a14:backgroundRemoval>
                    </a14:imgEffect>
                  </a14:imgLayer>
                </a14:imgProps>
              </a:ext>
            </a:extLst>
          </a:blip>
          <a:srcRect t="28650" b="9176"/>
          <a:stretch/>
        </p:blipFill>
        <p:spPr>
          <a:xfrm>
            <a:off x="3153021" y="725556"/>
            <a:ext cx="5673921" cy="2703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137B5-0AF3-489C-BDCF-5FB283033656}"/>
              </a:ext>
            </a:extLst>
          </p:cNvPr>
          <p:cNvSpPr txBox="1"/>
          <p:nvPr/>
        </p:nvSpPr>
        <p:spPr>
          <a:xfrm>
            <a:off x="715617" y="4227443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run   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I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9CCE8-9EBC-4C98-BD00-A78554F6A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62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71532-1419-4BF5-AD5A-1E3ED8603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54" y="4400064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97702-0412-446F-86BE-A1B411E8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3" b="67556" l="22062" r="82590">
                        <a14:foregroundMark x1="35387" y1="33689" x2="29101" y2="26311"/>
                        <a14:foregroundMark x1="29101" y1="26311" x2="24513" y2="36533"/>
                        <a14:foregroundMark x1="24513" y1="36533" x2="21559" y2="58844"/>
                        <a14:foregroundMark x1="21559" y1="58844" x2="28221" y2="65600"/>
                        <a14:foregroundMark x1="28221" y1="65600" x2="36895" y2="64978"/>
                        <a14:foregroundMark x1="36895" y1="64978" x2="72470" y2="67200"/>
                        <a14:foregroundMark x1="72470" y1="67200" x2="80390" y2="63111"/>
                        <a14:foregroundMark x1="80390" y1="63111" x2="80075" y2="11378"/>
                        <a14:foregroundMark x1="80075" y1="11378" x2="72156" y2="9956"/>
                        <a14:foregroundMark x1="72156" y1="9956" x2="69579" y2="21600"/>
                        <a14:foregroundMark x1="69579" y1="21600" x2="64236" y2="30222"/>
                        <a14:foregroundMark x1="64236" y1="30222" x2="65996" y2="43644"/>
                        <a14:foregroundMark x1="65996" y1="43644" x2="71779" y2="56533"/>
                        <a14:foregroundMark x1="29101" y1="38489" x2="27593" y2="61067"/>
                        <a14:foregroundMark x1="33438" y1="44622" x2="22062" y2="54667"/>
                        <a14:foregroundMark x1="22062" y1="54667" x2="25204" y2="47644"/>
                        <a14:foregroundMark x1="30170" y1="36089" x2="60842" y2="22400"/>
                        <a14:foregroundMark x1="60842" y1="22400" x2="46260" y2="39289"/>
                        <a14:foregroundMark x1="46260" y1="39289" x2="61785" y2="21244"/>
                        <a14:foregroundMark x1="61785" y1="21244" x2="52546" y2="16533"/>
                        <a14:foregroundMark x1="52546" y1="16533" x2="47643" y2="28000"/>
                        <a14:foregroundMark x1="47643" y1="28000" x2="38906" y2="32622"/>
                        <a14:foregroundMark x1="38906" y1="32622" x2="46637" y2="34222"/>
                        <a14:foregroundMark x1="46637" y1="34222" x2="43997" y2="37600"/>
                        <a14:foregroundMark x1="49780" y1="22044" x2="41106" y2="22044"/>
                        <a14:foregroundMark x1="41106" y1="22044" x2="24576" y2="31822"/>
                        <a14:foregroundMark x1="24576" y1="31822" x2="23507" y2="33333"/>
                        <a14:foregroundMark x1="35387" y1="40622" x2="43055" y2="48533"/>
                        <a14:foregroundMark x1="43055" y1="48533" x2="66813" y2="54667"/>
                        <a14:foregroundMark x1="66813" y1="43378" x2="24136" y2="49156"/>
                        <a14:foregroundMark x1="24136" y1="49156" x2="58831" y2="60178"/>
                        <a14:foregroundMark x1="78001" y1="65600" x2="24136" y2="65600"/>
                        <a14:foregroundMark x1="28221" y1="64978" x2="59962" y2="61333"/>
                        <a14:foregroundMark x1="59962" y1="61333" x2="69265" y2="61689"/>
                        <a14:foregroundMark x1="69265" y1="61689" x2="34947" y2="55911"/>
                        <a14:foregroundMark x1="34947" y1="55911" x2="69013" y2="42667"/>
                        <a14:foregroundMark x1="69013" y1="42667" x2="39472" y2="51556"/>
                        <a14:foregroundMark x1="39472" y1="51556" x2="75864" y2="31822"/>
                        <a14:foregroundMark x1="75864" y1="31822" x2="66562" y2="25156"/>
                        <a14:foregroundMark x1="66562" y1="25156" x2="63294" y2="36178"/>
                        <a14:foregroundMark x1="63294" y1="36178" x2="72282" y2="35822"/>
                        <a14:foregroundMark x1="72282" y1="35822" x2="71527" y2="22222"/>
                        <a14:foregroundMark x1="71527" y1="22222" x2="75173" y2="11644"/>
                        <a14:foregroundMark x1="75173" y1="11644" x2="75613" y2="7111"/>
                        <a14:foregroundMark x1="75173" y1="42222" x2="67128" y2="44356"/>
                        <a14:foregroundMark x1="67128" y1="44356" x2="66373" y2="45244"/>
                        <a14:foregroundMark x1="82715" y1="60444" x2="82715" y2="67733"/>
                        <a14:foregroundMark x1="76681" y1="11378" x2="77561" y2="22044"/>
                        <a14:foregroundMark x1="76053" y1="15378" x2="75487" y2="26844"/>
                        <a14:foregroundMark x1="75487" y1="26844" x2="75613" y2="27556"/>
                        <a14:foregroundMark x1="79698" y1="9867" x2="79510" y2="8356"/>
                        <a14:foregroundMark x1="69002" y1="7073" x2="67253" y2="6222"/>
                        <a14:foregroundMark x1="71087" y1="8089" x2="70130" y2="7623"/>
                        <a14:foregroundMark x1="72596" y1="14133" x2="66562" y2="36089"/>
                        <a14:foregroundMark x1="48523" y1="40356" x2="60151" y2="28444"/>
                        <a14:foregroundMark x1="60151" y1="28444" x2="55437" y2="38667"/>
                        <a14:foregroundMark x1="55437" y1="38667" x2="78881" y2="15556"/>
                        <a14:foregroundMark x1="78881" y1="15556" x2="53865" y2="25689"/>
                        <a14:foregroundMark x1="50849" y1="23289" x2="29227" y2="26933"/>
                        <a14:foregroundMark x1="29227" y1="26933" x2="55625" y2="33689"/>
                        <a14:foregroundMark x1="45506" y1="13867" x2="50220" y2="31556"/>
                        <a14:foregroundMark x1="46323" y1="23644" x2="37586" y2="23644"/>
                        <a14:foregroundMark x1="37586" y1="23644" x2="47454" y2="27289"/>
                        <a14:foregroundMark x1="47454" y1="27289" x2="56003" y2="24178"/>
                        <a14:foregroundMark x1="56003" y1="24178" x2="56254" y2="24178"/>
                        <a14:foregroundMark x1="36644" y1="61067" x2="27593" y2="60978"/>
                        <a14:foregroundMark x1="27593" y1="60978" x2="37838" y2="60178"/>
                        <a14:foregroundMark x1="37838" y1="60178" x2="42866" y2="60800"/>
                        <a14:foregroundMark x1="74356" y1="59822" x2="76933" y2="48800"/>
                        <a14:foregroundMark x1="76933" y1="48800" x2="76493" y2="64978"/>
                        <a14:foregroundMark x1="76933" y1="46133" x2="72847" y2="51644"/>
                        <a14:foregroundMark x1="43746" y1="19911" x2="41798" y2="18133"/>
                        <a14:foregroundMark x1="74544" y1="5333" x2="79950" y2="6844"/>
                        <a14:backgroundMark x1="70459" y1="8356" x2="27844" y2="8089"/>
                      </a14:backgroundRemoval>
                    </a14:imgEffect>
                  </a14:imgLayer>
                </a14:imgProps>
              </a:ext>
            </a:extLst>
          </a:blip>
          <a:srcRect l="19851" t="2815" r="15328" b="31402"/>
          <a:stretch/>
        </p:blipFill>
        <p:spPr>
          <a:xfrm>
            <a:off x="3445566" y="314739"/>
            <a:ext cx="4651511" cy="3337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94EAE-06D5-40B2-8DA8-0257B1C73818}"/>
              </a:ext>
            </a:extLst>
          </p:cNvPr>
          <p:cNvSpPr txBox="1"/>
          <p:nvPr/>
        </p:nvSpPr>
        <p:spPr>
          <a:xfrm>
            <a:off x="1099931" y="3641036"/>
            <a:ext cx="975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Jump                     run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0DD83-E24B-4B57-B5BD-9C08C5D33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88" y="4145356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936B6-F7AA-4788-A467-8CE45A722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515" y="4497352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EFD567-C8A3-4148-95DC-8BF762B84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89" t="36848" r="15127" b="36580"/>
          <a:stretch/>
        </p:blipFill>
        <p:spPr>
          <a:xfrm>
            <a:off x="2900026" y="540025"/>
            <a:ext cx="6071696" cy="269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FA84-ABAC-4DD6-AEA9-700E6FB52F8D}"/>
              </a:ext>
            </a:extLst>
          </p:cNvPr>
          <p:cNvSpPr txBox="1"/>
          <p:nvPr/>
        </p:nvSpPr>
        <p:spPr>
          <a:xfrm>
            <a:off x="1007165" y="3442252"/>
            <a:ext cx="10111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jumps               lands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8CD98-FCC8-4615-B585-46BF42D8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97" y="4100260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73C4D-2E38-4535-B748-EDA4D358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631" y="4319735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53CF0-F430-4442-B5FC-CB3C17E4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6" t="9514" r="15764" b="37494"/>
          <a:stretch/>
        </p:blipFill>
        <p:spPr>
          <a:xfrm>
            <a:off x="2610677" y="371061"/>
            <a:ext cx="6068582" cy="3299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6DC83-C94F-4BF1-9929-A74E4258C17F}"/>
              </a:ext>
            </a:extLst>
          </p:cNvPr>
          <p:cNvSpPr txBox="1"/>
          <p:nvPr/>
        </p:nvSpPr>
        <p:spPr>
          <a:xfrm>
            <a:off x="1126437" y="3803374"/>
            <a:ext cx="1019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lands                    scrub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50538-EB45-4547-A97E-5EF398A1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18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F78A7-B798-489A-BCC7-703AA5512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644" y="4429434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916AA-B856-46AA-82AA-85DDD345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634" y="231835"/>
            <a:ext cx="6072142" cy="3298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1F658-CB7D-435E-9E85-421FC0E2CD62}"/>
              </a:ext>
            </a:extLst>
          </p:cNvPr>
          <p:cNvSpPr txBox="1"/>
          <p:nvPr/>
        </p:nvSpPr>
        <p:spPr>
          <a:xfrm>
            <a:off x="622852" y="3684104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help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I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46F89-72D3-4C7B-8CBD-F317E281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336" y="4391414"/>
            <a:ext cx="2341067" cy="196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9A1BB-5624-4D8A-BED8-FB69C04C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31" y="4391414"/>
            <a:ext cx="209720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23683-B64B-4A6C-B04B-73A5BDE3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51301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19D89-45C6-4DEB-8B9D-DA8686DDB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307754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81870-ACAE-470C-AA41-F611EDC7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245705" y="0"/>
            <a:ext cx="925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8379-7860-455F-BAF2-54541DEA0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Bee</a:t>
            </a:r>
          </a:p>
        </p:txBody>
      </p:sp>
    </p:spTree>
    <p:extLst>
      <p:ext uri="{BB962C8B-B14F-4D97-AF65-F5344CB8AC3E}">
        <p14:creationId xmlns:p14="http://schemas.microsoft.com/office/powerpoint/2010/main" val="143387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A7F53-E900-4394-A9DA-2682D803A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Snake</a:t>
            </a:r>
          </a:p>
        </p:txBody>
      </p:sp>
    </p:spTree>
    <p:extLst>
      <p:ext uri="{BB962C8B-B14F-4D97-AF65-F5344CB8AC3E}">
        <p14:creationId xmlns:p14="http://schemas.microsoft.com/office/powerpoint/2010/main" val="354370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A63F-4D84-4F46-B278-73FADC80A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631332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8094-3535-4975-B750-F6BE5CFB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13679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4DB0-46BB-405F-A51C-C25DBD7EE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jump</a:t>
            </a:r>
          </a:p>
        </p:txBody>
      </p:sp>
    </p:spTree>
    <p:extLst>
      <p:ext uri="{BB962C8B-B14F-4D97-AF65-F5344CB8AC3E}">
        <p14:creationId xmlns:p14="http://schemas.microsoft.com/office/powerpoint/2010/main" val="99609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354E-CD9D-4FC3-8ACF-603D0E0C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splash</a:t>
            </a:r>
          </a:p>
        </p:txBody>
      </p:sp>
    </p:spTree>
    <p:extLst>
      <p:ext uri="{BB962C8B-B14F-4D97-AF65-F5344CB8AC3E}">
        <p14:creationId xmlns:p14="http://schemas.microsoft.com/office/powerpoint/2010/main" val="195051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695F-6E28-4AA6-A572-59DE488A1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4400" dirty="0"/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935245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D7F6-D6DE-4D15-8899-AE43BC6D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5297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C3132-36DB-45B7-92C3-3FC67F3F4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lands</a:t>
            </a:r>
          </a:p>
        </p:txBody>
      </p:sp>
    </p:spTree>
    <p:extLst>
      <p:ext uri="{BB962C8B-B14F-4D97-AF65-F5344CB8AC3E}">
        <p14:creationId xmlns:p14="http://schemas.microsoft.com/office/powerpoint/2010/main" val="2256379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ED89-BD11-47D0-BCD3-3D949FD99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82263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319F7-4971-4FF9-A95C-46F8451A3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b="3457"/>
          <a:stretch/>
        </p:blipFill>
        <p:spPr>
          <a:xfrm rot="21404164">
            <a:off x="1444068" y="166282"/>
            <a:ext cx="9461846" cy="65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396-D6A3-4F81-8041-7DBF068C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4400" b="1" dirty="0">
                <a:latin typeface="Century Gothic" panose="020B050202020202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136092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8231-D8FC-43C4-8FB1-0A6D5500F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scrub</a:t>
            </a:r>
          </a:p>
        </p:txBody>
      </p:sp>
    </p:spTree>
    <p:extLst>
      <p:ext uri="{BB962C8B-B14F-4D97-AF65-F5344CB8AC3E}">
        <p14:creationId xmlns:p14="http://schemas.microsoft.com/office/powerpoint/2010/main" val="2997259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8033-24CE-4F04-8B81-20B3CF95E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91680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5BD30-1C4E-40E9-AAE7-9EEFB69B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2686"/>
          <a:stretch/>
        </p:blipFill>
        <p:spPr>
          <a:xfrm rot="21381505">
            <a:off x="1124805" y="127516"/>
            <a:ext cx="9522299" cy="6602970"/>
          </a:xfrm>
        </p:spPr>
      </p:pic>
    </p:spTree>
    <p:extLst>
      <p:ext uri="{BB962C8B-B14F-4D97-AF65-F5344CB8AC3E}">
        <p14:creationId xmlns:p14="http://schemas.microsoft.com/office/powerpoint/2010/main" val="302696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FE72D-730A-4FDE-A0BC-D8CB482B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4653" r="2345" b="5465"/>
          <a:stretch/>
        </p:blipFill>
        <p:spPr>
          <a:xfrm rot="21440818">
            <a:off x="1631211" y="190347"/>
            <a:ext cx="8369306" cy="62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42DE8-292E-41AF-9E4E-032CC3F8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0"/>
            <a:ext cx="9700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DCC2D4-22F5-48AB-8986-48A7BCA18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2005"/>
          <a:stretch/>
        </p:blipFill>
        <p:spPr>
          <a:xfrm>
            <a:off x="1417982" y="148856"/>
            <a:ext cx="8905461" cy="6709144"/>
          </a:xfrm>
        </p:spPr>
      </p:pic>
    </p:spTree>
    <p:extLst>
      <p:ext uri="{BB962C8B-B14F-4D97-AF65-F5344CB8AC3E}">
        <p14:creationId xmlns:p14="http://schemas.microsoft.com/office/powerpoint/2010/main" val="57894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41251-C29E-4C21-A319-AF055D3E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5603" r="3179" b="5121"/>
          <a:stretch/>
        </p:blipFill>
        <p:spPr>
          <a:xfrm>
            <a:off x="2332383" y="384312"/>
            <a:ext cx="8070574" cy="61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2B1AF-CAC5-4FF1-ACB5-FA2CA0273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5121" r="2153" b="6016"/>
          <a:stretch/>
        </p:blipFill>
        <p:spPr>
          <a:xfrm rot="21433352">
            <a:off x="1190637" y="462699"/>
            <a:ext cx="8690028" cy="6094224"/>
          </a:xfrm>
        </p:spPr>
      </p:pic>
    </p:spTree>
    <p:extLst>
      <p:ext uri="{BB962C8B-B14F-4D97-AF65-F5344CB8AC3E}">
        <p14:creationId xmlns:p14="http://schemas.microsoft.com/office/powerpoint/2010/main" val="128192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Widescreen</PresentationFormat>
  <Paragraphs>31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maggiestephan1972@gmail.com</cp:lastModifiedBy>
  <cp:revision>9</cp:revision>
  <dcterms:created xsi:type="dcterms:W3CDTF">2021-11-08T08:53:42Z</dcterms:created>
  <dcterms:modified xsi:type="dcterms:W3CDTF">2023-11-12T15:11:35Z</dcterms:modified>
</cp:coreProperties>
</file>