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66"/>
    <a:srgbClr val="FFFF00"/>
    <a:srgbClr val="FF3399"/>
    <a:srgbClr val="3333FF"/>
    <a:srgbClr val="00FFFF"/>
    <a:srgbClr val="FF6600"/>
    <a:srgbClr val="CC0099"/>
    <a:srgbClr val="32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DDF0-D28C-4BE3-BA14-8355D74C8B2D}" type="datetimeFigureOut">
              <a:rPr lang="en-US" smtClean="0"/>
              <a:t>31-Oct-20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13AA-AF5F-4554-9A39-5D730EA77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3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DDF0-D28C-4BE3-BA14-8355D74C8B2D}" type="datetimeFigureOut">
              <a:rPr lang="en-US" smtClean="0"/>
              <a:t>31-Oct-20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13AA-AF5F-4554-9A39-5D730EA77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7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DDF0-D28C-4BE3-BA14-8355D74C8B2D}" type="datetimeFigureOut">
              <a:rPr lang="en-US" smtClean="0"/>
              <a:t>31-Oct-20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13AA-AF5F-4554-9A39-5D730EA77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66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DDF0-D28C-4BE3-BA14-8355D74C8B2D}" type="datetimeFigureOut">
              <a:rPr lang="en-US" smtClean="0"/>
              <a:t>31-Oct-20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13AA-AF5F-4554-9A39-5D730EA77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DDF0-D28C-4BE3-BA14-8355D74C8B2D}" type="datetimeFigureOut">
              <a:rPr lang="en-US" smtClean="0"/>
              <a:t>31-Oct-20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13AA-AF5F-4554-9A39-5D730EA77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6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DDF0-D28C-4BE3-BA14-8355D74C8B2D}" type="datetimeFigureOut">
              <a:rPr lang="en-US" smtClean="0"/>
              <a:t>31-Oct-20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13AA-AF5F-4554-9A39-5D730EA77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2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DDF0-D28C-4BE3-BA14-8355D74C8B2D}" type="datetimeFigureOut">
              <a:rPr lang="en-US" smtClean="0"/>
              <a:t>31-Oct-20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13AA-AF5F-4554-9A39-5D730EA77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3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DDF0-D28C-4BE3-BA14-8355D74C8B2D}" type="datetimeFigureOut">
              <a:rPr lang="en-US" smtClean="0"/>
              <a:t>31-Oct-20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13AA-AF5F-4554-9A39-5D730EA77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0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DDF0-D28C-4BE3-BA14-8355D74C8B2D}" type="datetimeFigureOut">
              <a:rPr lang="en-US" smtClean="0"/>
              <a:t>31-Oct-20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13AA-AF5F-4554-9A39-5D730EA77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0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DDF0-D28C-4BE3-BA14-8355D74C8B2D}" type="datetimeFigureOut">
              <a:rPr lang="en-US" smtClean="0"/>
              <a:t>31-Oct-20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13AA-AF5F-4554-9A39-5D730EA77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8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DDF0-D28C-4BE3-BA14-8355D74C8B2D}" type="datetimeFigureOut">
              <a:rPr lang="en-US" smtClean="0"/>
              <a:t>31-Oct-20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13AA-AF5F-4554-9A39-5D730EA77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2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CDDF0-D28C-4BE3-BA14-8355D74C8B2D}" type="datetimeFigureOut">
              <a:rPr lang="en-US" smtClean="0"/>
              <a:t>31-Oct-20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313AA-AF5F-4554-9A39-5D730EA77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5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9910" y="1828800"/>
            <a:ext cx="8521521" cy="3123597"/>
          </a:xfrm>
        </p:spPr>
        <p:txBody>
          <a:bodyPr>
            <a:no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  <a:ea typeface="Adobe Heiti Std R" panose="020B0400000000000000" pitchFamily="34" charset="-128"/>
              </a:rPr>
              <a:t>c</a:t>
            </a:r>
            <a:r>
              <a:rPr lang="en-US" sz="23900" dirty="0" smtClean="0">
                <a:solidFill>
                  <a:srgbClr val="FF0000"/>
                </a:solidFill>
                <a:latin typeface="Berlin Sans FB" panose="020E0602020502020306" pitchFamily="34" charset="0"/>
                <a:ea typeface="Adobe Heiti Std R" panose="020B0400000000000000" pitchFamily="34" charset="-128"/>
              </a:rPr>
              <a:t>o</a:t>
            </a:r>
            <a:r>
              <a:rPr lang="en-US" sz="23900" dirty="0" smtClean="0">
                <a:latin typeface="Berlin Sans FB" panose="020E0602020502020306" pitchFamily="34" charset="0"/>
                <a:ea typeface="Adobe Heiti Std R" panose="020B0400000000000000" pitchFamily="34" charset="-128"/>
              </a:rPr>
              <a:t>m</a:t>
            </a:r>
            <a:r>
              <a:rPr lang="en-US" sz="23900" dirty="0" smtClean="0">
                <a:solidFill>
                  <a:srgbClr val="FF0000"/>
                </a:solidFill>
                <a:latin typeface="Berlin Sans FB" panose="020E0602020502020306" pitchFamily="34" charset="0"/>
                <a:ea typeface="Adobe Heiti Std R" panose="020B0400000000000000" pitchFamily="34" charset="-128"/>
              </a:rPr>
              <a:t>e</a:t>
            </a:r>
            <a:endParaRPr lang="en-US" sz="23900" dirty="0">
              <a:solidFill>
                <a:srgbClr val="FF0000"/>
              </a:solidFill>
              <a:latin typeface="Berlin Sans FB" panose="020E0602020502020306" pitchFamily="34" charset="0"/>
              <a:ea typeface="Adobe Heiti Std R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057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6727" y="2408348"/>
            <a:ext cx="9152585" cy="2434107"/>
          </a:xfrm>
        </p:spPr>
        <p:txBody>
          <a:bodyPr>
            <a:no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  <a:ea typeface="Adobe Heiti Std R" panose="020B0400000000000000" pitchFamily="34" charset="-128"/>
              </a:rPr>
              <a:t>s</a:t>
            </a:r>
            <a:r>
              <a:rPr lang="en-US" sz="23900" dirty="0" smtClean="0">
                <a:solidFill>
                  <a:srgbClr val="FF0000"/>
                </a:solidFill>
                <a:latin typeface="Berlin Sans FB" panose="020E0602020502020306" pitchFamily="34" charset="0"/>
                <a:ea typeface="Adobe Heiti Std R" panose="020B0400000000000000" pitchFamily="34" charset="-128"/>
              </a:rPr>
              <a:t>o</a:t>
            </a:r>
            <a:r>
              <a:rPr lang="en-US" sz="23900" dirty="0" smtClean="0">
                <a:latin typeface="Berlin Sans FB" panose="020E0602020502020306" pitchFamily="34" charset="0"/>
                <a:ea typeface="Adobe Heiti Std R" panose="020B0400000000000000" pitchFamily="34" charset="-128"/>
              </a:rPr>
              <a:t>m</a:t>
            </a:r>
            <a:r>
              <a:rPr lang="en-US" sz="23900" dirty="0" smtClean="0">
                <a:solidFill>
                  <a:srgbClr val="FF0000"/>
                </a:solidFill>
                <a:latin typeface="Berlin Sans FB" panose="020E0602020502020306" pitchFamily="34" charset="0"/>
                <a:ea typeface="Adobe Heiti Std R" panose="020B0400000000000000" pitchFamily="34" charset="-128"/>
              </a:rPr>
              <a:t>e</a:t>
            </a:r>
            <a:endParaRPr lang="en-US" sz="23900" dirty="0">
              <a:solidFill>
                <a:srgbClr val="FF0000"/>
              </a:solidFill>
              <a:latin typeface="Berlin Sans FB" panose="020E0602020502020306" pitchFamily="34" charset="0"/>
              <a:ea typeface="Adobe Heiti Std R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735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302" y="2461765"/>
            <a:ext cx="9144000" cy="2387600"/>
          </a:xfrm>
        </p:spPr>
        <p:txBody>
          <a:bodyPr>
            <a:no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  <a:ea typeface="Adobe Heiti Std R" panose="020B0400000000000000" pitchFamily="34" charset="-128"/>
              </a:rPr>
              <a:t>s</a:t>
            </a:r>
            <a:r>
              <a:rPr lang="en-US" sz="23900" dirty="0" smtClean="0">
                <a:solidFill>
                  <a:srgbClr val="FF0000"/>
                </a:solidFill>
                <a:latin typeface="Berlin Sans FB" panose="020E0602020502020306" pitchFamily="34" charset="0"/>
                <a:ea typeface="Adobe Heiti Std R" panose="020B0400000000000000" pitchFamily="34" charset="-128"/>
              </a:rPr>
              <a:t>ai</a:t>
            </a:r>
            <a:r>
              <a:rPr lang="en-US" sz="23900" dirty="0" smtClean="0">
                <a:latin typeface="Berlin Sans FB" panose="020E0602020502020306" pitchFamily="34" charset="0"/>
                <a:ea typeface="Adobe Heiti Std R" panose="020B0400000000000000" pitchFamily="34" charset="-128"/>
              </a:rPr>
              <a:t>d</a:t>
            </a:r>
            <a:endParaRPr lang="en-US" sz="23900" dirty="0">
              <a:latin typeface="Berlin Sans FB" panose="020E0602020502020306" pitchFamily="34" charset="0"/>
              <a:ea typeface="Adobe Heiti Std R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614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3696" y="2371614"/>
            <a:ext cx="9144000" cy="2387600"/>
          </a:xfrm>
        </p:spPr>
        <p:txBody>
          <a:bodyPr>
            <a:no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h</a:t>
            </a:r>
            <a:r>
              <a:rPr lang="en-US" sz="239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e</a:t>
            </a:r>
            <a:r>
              <a:rPr lang="en-US" sz="23900" dirty="0" smtClean="0">
                <a:latin typeface="Berlin Sans FB" panose="020E0602020502020306" pitchFamily="34" charset="0"/>
              </a:rPr>
              <a:t>r</a:t>
            </a:r>
            <a:r>
              <a:rPr lang="en-US" sz="239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e</a:t>
            </a:r>
            <a:endParaRPr lang="en-US" sz="23900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16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879" y="222994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th</a:t>
            </a:r>
            <a:r>
              <a:rPr lang="en-US" sz="239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e</a:t>
            </a:r>
            <a:r>
              <a:rPr lang="en-US" sz="23900" dirty="0" smtClean="0">
                <a:latin typeface="Berlin Sans FB" panose="020E0602020502020306" pitchFamily="34" charset="0"/>
              </a:rPr>
              <a:t>r</a:t>
            </a:r>
            <a:r>
              <a:rPr lang="en-US" sz="239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e</a:t>
            </a:r>
            <a:endParaRPr lang="en-US" sz="23900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76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334" y="2513282"/>
            <a:ext cx="9144000" cy="2387600"/>
          </a:xfrm>
        </p:spPr>
        <p:txBody>
          <a:bodyPr>
            <a:noAutofit/>
          </a:bodyPr>
          <a:lstStyle/>
          <a:p>
            <a:r>
              <a:rPr lang="en-US" sz="23900" dirty="0" smtClean="0">
                <a:latin typeface="Berlin Sans FB" panose="020E0602020502020306" pitchFamily="34" charset="0"/>
              </a:rPr>
              <a:t>th</a:t>
            </a:r>
            <a:r>
              <a:rPr lang="en-US" sz="239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e</a:t>
            </a:r>
            <a:r>
              <a:rPr lang="en-US" sz="23900" dirty="0" smtClean="0">
                <a:latin typeface="Berlin Sans FB" panose="020E0602020502020306" pitchFamily="34" charset="0"/>
              </a:rPr>
              <a:t>y</a:t>
            </a:r>
            <a:endParaRPr lang="en-US" sz="239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90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ight Arrow 15"/>
          <p:cNvSpPr/>
          <p:nvPr/>
        </p:nvSpPr>
        <p:spPr>
          <a:xfrm>
            <a:off x="2653048" y="1506828"/>
            <a:ext cx="1017431" cy="605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2025650" y="544513"/>
            <a:ext cx="8140700" cy="5770563"/>
            <a:chOff x="2025650" y="544513"/>
            <a:chExt cx="8140700" cy="5770563"/>
          </a:xfrm>
        </p:grpSpPr>
        <p:sp>
          <p:nvSpPr>
            <p:cNvPr id="4" name="AutoShape 3" hidden="1"/>
            <p:cNvSpPr>
              <a:spLocks noChangeAspect="1" noChangeArrowheads="1" noTextEdit="1"/>
            </p:cNvSpPr>
            <p:nvPr/>
          </p:nvSpPr>
          <p:spPr bwMode="auto">
            <a:xfrm>
              <a:off x="2025650" y="719138"/>
              <a:ext cx="8140700" cy="541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5" hidden="1"/>
            <p:cNvSpPr>
              <a:spLocks noChangeArrowheads="1"/>
            </p:cNvSpPr>
            <p:nvPr/>
          </p:nvSpPr>
          <p:spPr bwMode="auto">
            <a:xfrm>
              <a:off x="2028825" y="722313"/>
              <a:ext cx="8134350" cy="5413375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 hidden="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6913" y="544513"/>
              <a:ext cx="2867025" cy="3205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Picture 7" hidden="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6913" y="544513"/>
              <a:ext cx="2867025" cy="3205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" name="Picture 8" hidden="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6913" y="1827213"/>
              <a:ext cx="3211513" cy="3205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9" hidden="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6913" y="1827213"/>
              <a:ext cx="3211513" cy="3205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10" hidden="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6913" y="3109913"/>
              <a:ext cx="2867025" cy="3205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Picture 11" hidden="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6913" y="3109913"/>
              <a:ext cx="2867025" cy="3205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6" name="Picture 12" hidden="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50" y="3109913"/>
              <a:ext cx="2867025" cy="3205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3" hidden="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50" y="3109913"/>
              <a:ext cx="2867025" cy="3205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Picture 14" hidden="1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5163" y="1827213"/>
              <a:ext cx="3211513" cy="3205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Picture 15" hidden="1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5163" y="1827213"/>
              <a:ext cx="3211513" cy="3205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0" name="Picture 16" hidden="1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50" y="544513"/>
              <a:ext cx="2867025" cy="3205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1" name="Picture 17" hidden="1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50" y="544513"/>
              <a:ext cx="2867025" cy="3205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Freeform 18"/>
            <p:cNvSpPr>
              <a:spLocks/>
            </p:cNvSpPr>
            <p:nvPr/>
          </p:nvSpPr>
          <p:spPr bwMode="auto">
            <a:xfrm>
              <a:off x="6096000" y="863601"/>
              <a:ext cx="2227263" cy="2565400"/>
            </a:xfrm>
            <a:custGeom>
              <a:avLst/>
              <a:gdLst>
                <a:gd name="T0" fmla="*/ 0 w 5841"/>
                <a:gd name="T1" fmla="*/ 0 h 6744"/>
                <a:gd name="T2" fmla="*/ 5841 w 5841"/>
                <a:gd name="T3" fmla="*/ 3372 h 6744"/>
                <a:gd name="T4" fmla="*/ 0 w 5841"/>
                <a:gd name="T5" fmla="*/ 6744 h 6744"/>
                <a:gd name="T6" fmla="*/ 0 w 5841"/>
                <a:gd name="T7" fmla="*/ 0 h 6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41" h="6744">
                  <a:moveTo>
                    <a:pt x="0" y="0"/>
                  </a:moveTo>
                  <a:cubicBezTo>
                    <a:pt x="2410" y="0"/>
                    <a:pt x="4637" y="1286"/>
                    <a:pt x="5841" y="3372"/>
                  </a:cubicBezTo>
                  <a:lnTo>
                    <a:pt x="0" y="67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4E7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9"/>
            <p:cNvSpPr>
              <a:spLocks/>
            </p:cNvSpPr>
            <p:nvPr/>
          </p:nvSpPr>
          <p:spPr bwMode="auto">
            <a:xfrm>
              <a:off x="6096000" y="2146301"/>
              <a:ext cx="2686050" cy="2566988"/>
            </a:xfrm>
            <a:custGeom>
              <a:avLst/>
              <a:gdLst>
                <a:gd name="T0" fmla="*/ 5841 w 7046"/>
                <a:gd name="T1" fmla="*/ 0 h 6745"/>
                <a:gd name="T2" fmla="*/ 5841 w 7046"/>
                <a:gd name="T3" fmla="*/ 6745 h 6745"/>
                <a:gd name="T4" fmla="*/ 0 w 7046"/>
                <a:gd name="T5" fmla="*/ 3372 h 6745"/>
                <a:gd name="T6" fmla="*/ 5841 w 7046"/>
                <a:gd name="T7" fmla="*/ 0 h 6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46" h="6745">
                  <a:moveTo>
                    <a:pt x="5841" y="0"/>
                  </a:moveTo>
                  <a:cubicBezTo>
                    <a:pt x="7046" y="2087"/>
                    <a:pt x="7046" y="4658"/>
                    <a:pt x="5841" y="6745"/>
                  </a:cubicBezTo>
                  <a:lnTo>
                    <a:pt x="0" y="3372"/>
                  </a:lnTo>
                  <a:lnTo>
                    <a:pt x="5841" y="0"/>
                  </a:lnTo>
                  <a:close/>
                </a:path>
              </a:pathLst>
            </a:custGeom>
            <a:solidFill>
              <a:srgbClr val="FFFF6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0"/>
            <p:cNvSpPr>
              <a:spLocks/>
            </p:cNvSpPr>
            <p:nvPr/>
          </p:nvSpPr>
          <p:spPr bwMode="auto">
            <a:xfrm>
              <a:off x="6096000" y="3429001"/>
              <a:ext cx="2227263" cy="2566988"/>
            </a:xfrm>
            <a:custGeom>
              <a:avLst/>
              <a:gdLst>
                <a:gd name="T0" fmla="*/ 5841 w 5841"/>
                <a:gd name="T1" fmla="*/ 3373 h 6745"/>
                <a:gd name="T2" fmla="*/ 0 w 5841"/>
                <a:gd name="T3" fmla="*/ 6745 h 6745"/>
                <a:gd name="T4" fmla="*/ 0 w 5841"/>
                <a:gd name="T5" fmla="*/ 0 h 6745"/>
                <a:gd name="T6" fmla="*/ 5841 w 5841"/>
                <a:gd name="T7" fmla="*/ 3373 h 6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41" h="6745">
                  <a:moveTo>
                    <a:pt x="5841" y="3373"/>
                  </a:moveTo>
                  <a:cubicBezTo>
                    <a:pt x="4637" y="5459"/>
                    <a:pt x="2410" y="6745"/>
                    <a:pt x="0" y="6745"/>
                  </a:cubicBezTo>
                  <a:lnTo>
                    <a:pt x="0" y="0"/>
                  </a:lnTo>
                  <a:lnTo>
                    <a:pt x="5841" y="3373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1"/>
            <p:cNvSpPr>
              <a:spLocks/>
            </p:cNvSpPr>
            <p:nvPr/>
          </p:nvSpPr>
          <p:spPr bwMode="auto">
            <a:xfrm>
              <a:off x="3870325" y="3429001"/>
              <a:ext cx="2225675" cy="2566988"/>
            </a:xfrm>
            <a:custGeom>
              <a:avLst/>
              <a:gdLst>
                <a:gd name="T0" fmla="*/ 11681 w 11681"/>
                <a:gd name="T1" fmla="*/ 13489 h 13489"/>
                <a:gd name="T2" fmla="*/ 0 w 11681"/>
                <a:gd name="T3" fmla="*/ 6745 h 13489"/>
                <a:gd name="T4" fmla="*/ 11681 w 11681"/>
                <a:gd name="T5" fmla="*/ 0 h 13489"/>
                <a:gd name="T6" fmla="*/ 11681 w 11681"/>
                <a:gd name="T7" fmla="*/ 13489 h 13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681" h="13489">
                  <a:moveTo>
                    <a:pt x="11681" y="13489"/>
                  </a:moveTo>
                  <a:cubicBezTo>
                    <a:pt x="6862" y="13489"/>
                    <a:pt x="2409" y="10918"/>
                    <a:pt x="0" y="6745"/>
                  </a:cubicBezTo>
                  <a:lnTo>
                    <a:pt x="11681" y="0"/>
                  </a:lnTo>
                  <a:lnTo>
                    <a:pt x="11681" y="13489"/>
                  </a:lnTo>
                  <a:close/>
                </a:path>
              </a:pathLst>
            </a:custGeom>
            <a:solidFill>
              <a:srgbClr val="32F828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2"/>
            <p:cNvSpPr>
              <a:spLocks/>
            </p:cNvSpPr>
            <p:nvPr/>
          </p:nvSpPr>
          <p:spPr bwMode="auto">
            <a:xfrm>
              <a:off x="3409950" y="2146301"/>
              <a:ext cx="2686050" cy="2565400"/>
            </a:xfrm>
            <a:custGeom>
              <a:avLst/>
              <a:gdLst>
                <a:gd name="T0" fmla="*/ 2410 w 14091"/>
                <a:gd name="T1" fmla="*/ 13489 h 13489"/>
                <a:gd name="T2" fmla="*/ 2410 w 14091"/>
                <a:gd name="T3" fmla="*/ 0 h 13489"/>
                <a:gd name="T4" fmla="*/ 14091 w 14091"/>
                <a:gd name="T5" fmla="*/ 6744 h 13489"/>
                <a:gd name="T6" fmla="*/ 2410 w 14091"/>
                <a:gd name="T7" fmla="*/ 13489 h 13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91" h="13489">
                  <a:moveTo>
                    <a:pt x="2410" y="13489"/>
                  </a:moveTo>
                  <a:cubicBezTo>
                    <a:pt x="0" y="9315"/>
                    <a:pt x="0" y="4173"/>
                    <a:pt x="2410" y="0"/>
                  </a:cubicBezTo>
                  <a:lnTo>
                    <a:pt x="14091" y="6744"/>
                  </a:lnTo>
                  <a:lnTo>
                    <a:pt x="2410" y="13489"/>
                  </a:lnTo>
                  <a:close/>
                </a:path>
              </a:pathLst>
            </a:custGeom>
            <a:solidFill>
              <a:srgbClr val="CC00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3"/>
            <p:cNvSpPr>
              <a:spLocks/>
            </p:cNvSpPr>
            <p:nvPr/>
          </p:nvSpPr>
          <p:spPr bwMode="auto">
            <a:xfrm>
              <a:off x="3870325" y="863601"/>
              <a:ext cx="2225675" cy="2565400"/>
            </a:xfrm>
            <a:custGeom>
              <a:avLst/>
              <a:gdLst>
                <a:gd name="T0" fmla="*/ 0 w 11681"/>
                <a:gd name="T1" fmla="*/ 6744 h 13488"/>
                <a:gd name="T2" fmla="*/ 11681 w 11681"/>
                <a:gd name="T3" fmla="*/ 0 h 13488"/>
                <a:gd name="T4" fmla="*/ 11681 w 11681"/>
                <a:gd name="T5" fmla="*/ 13488 h 13488"/>
                <a:gd name="T6" fmla="*/ 0 w 11681"/>
                <a:gd name="T7" fmla="*/ 6744 h 13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681" h="13488">
                  <a:moveTo>
                    <a:pt x="0" y="6744"/>
                  </a:moveTo>
                  <a:cubicBezTo>
                    <a:pt x="2409" y="2571"/>
                    <a:pt x="6862" y="0"/>
                    <a:pt x="11681" y="0"/>
                  </a:cubicBezTo>
                  <a:lnTo>
                    <a:pt x="11681" y="13488"/>
                  </a:lnTo>
                  <a:lnTo>
                    <a:pt x="0" y="6744"/>
                  </a:lnTo>
                  <a:close/>
                </a:path>
              </a:pathLst>
            </a:custGeom>
            <a:solidFill>
              <a:srgbClr val="FF33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24"/>
            <p:cNvSpPr>
              <a:spLocks noChangeArrowheads="1"/>
            </p:cNvSpPr>
            <p:nvPr/>
          </p:nvSpPr>
          <p:spPr bwMode="auto">
            <a:xfrm>
              <a:off x="6276975" y="1360488"/>
              <a:ext cx="1919288" cy="102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4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some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25"/>
            <p:cNvSpPr>
              <a:spLocks noChangeArrowheads="1"/>
            </p:cNvSpPr>
            <p:nvPr/>
          </p:nvSpPr>
          <p:spPr bwMode="auto">
            <a:xfrm>
              <a:off x="6832600" y="2960688"/>
              <a:ext cx="1930400" cy="102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come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26"/>
            <p:cNvSpPr>
              <a:spLocks noChangeArrowheads="1"/>
            </p:cNvSpPr>
            <p:nvPr/>
          </p:nvSpPr>
          <p:spPr bwMode="auto">
            <a:xfrm>
              <a:off x="6343650" y="4213226"/>
              <a:ext cx="1520825" cy="1023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4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said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4568825" y="4132263"/>
              <a:ext cx="1647825" cy="102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4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they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28"/>
            <p:cNvSpPr>
              <a:spLocks noChangeArrowheads="1"/>
            </p:cNvSpPr>
            <p:nvPr/>
          </p:nvSpPr>
          <p:spPr bwMode="auto">
            <a:xfrm>
              <a:off x="3781425" y="2905126"/>
              <a:ext cx="1911350" cy="102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4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there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9"/>
            <p:cNvSpPr>
              <a:spLocks noChangeArrowheads="1"/>
            </p:cNvSpPr>
            <p:nvPr/>
          </p:nvSpPr>
          <p:spPr bwMode="auto">
            <a:xfrm>
              <a:off x="4548188" y="1419226"/>
              <a:ext cx="1673225" cy="1023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4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here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30" hidden="1"/>
            <p:cNvSpPr>
              <a:spLocks noChangeArrowheads="1"/>
            </p:cNvSpPr>
            <p:nvPr/>
          </p:nvSpPr>
          <p:spPr bwMode="auto">
            <a:xfrm>
              <a:off x="2028825" y="722313"/>
              <a:ext cx="8134350" cy="5413375"/>
            </a:xfrm>
            <a:prstGeom prst="rect">
              <a:avLst/>
            </a:pr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2156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12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Adobe Heiti Std R</vt:lpstr>
      <vt:lpstr>Arial</vt:lpstr>
      <vt:lpstr>Berlin Sans FB</vt:lpstr>
      <vt:lpstr>Calibri</vt:lpstr>
      <vt:lpstr>Calibri Light</vt:lpstr>
      <vt:lpstr>Office Theme</vt:lpstr>
      <vt:lpstr>come</vt:lpstr>
      <vt:lpstr>some</vt:lpstr>
      <vt:lpstr>said</vt:lpstr>
      <vt:lpstr>here</vt:lpstr>
      <vt:lpstr>there</vt:lpstr>
      <vt:lpstr>they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</dc:title>
  <dc:creator>THINK PAD</dc:creator>
  <cp:lastModifiedBy>THINK PAD</cp:lastModifiedBy>
  <cp:revision>16</cp:revision>
  <dcterms:created xsi:type="dcterms:W3CDTF">2020-10-31T17:02:00Z</dcterms:created>
  <dcterms:modified xsi:type="dcterms:W3CDTF">2020-10-31T18:58:45Z</dcterms:modified>
</cp:coreProperties>
</file>