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76" r:id="rId19"/>
    <p:sldId id="273" r:id="rId20"/>
    <p:sldId id="272" r:id="rId21"/>
    <p:sldId id="274" r:id="rId22"/>
    <p:sldId id="275" r:id="rId23"/>
    <p:sldId id="297" r:id="rId24"/>
    <p:sldId id="296" r:id="rId25"/>
    <p:sldId id="295" r:id="rId26"/>
    <p:sldId id="293" r:id="rId27"/>
    <p:sldId id="294" r:id="rId28"/>
    <p:sldId id="300" r:id="rId29"/>
    <p:sldId id="284" r:id="rId30"/>
    <p:sldId id="285" r:id="rId31"/>
    <p:sldId id="290" r:id="rId32"/>
    <p:sldId id="286" r:id="rId33"/>
    <p:sldId id="287" r:id="rId34"/>
    <p:sldId id="288" r:id="rId35"/>
    <p:sldId id="298" r:id="rId36"/>
    <p:sldId id="299" r:id="rId37"/>
    <p:sldId id="301" r:id="rId38"/>
    <p:sldId id="302" r:id="rId39"/>
    <p:sldId id="303" r:id="rId40"/>
    <p:sldId id="304" r:id="rId41"/>
    <p:sldId id="289" r:id="rId42"/>
    <p:sldId id="305" r:id="rId43"/>
    <p:sldId id="306" r:id="rId44"/>
    <p:sldId id="307" r:id="rId45"/>
    <p:sldId id="29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46E45-5206-4F26-8BA7-0D2BE0185EE9}"/>
              </a:ext>
            </a:extLst>
          </p:cNvPr>
          <p:cNvSpPr txBox="1"/>
          <p:nvPr/>
        </p:nvSpPr>
        <p:spPr>
          <a:xfrm>
            <a:off x="4996070" y="1205948"/>
            <a:ext cx="87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D8C51-0DF6-4AA9-8704-B3EAC0FB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09" y="4259646"/>
            <a:ext cx="242032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Century Gothic" panose="020B0502020202020204" pitchFamily="34" charset="0"/>
              </a:rPr>
              <a:t>e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69648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7173950" y="686735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your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7469477" y="185963"/>
            <a:ext cx="29287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625808" y="522014"/>
            <a:ext cx="222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515856" y="360691"/>
            <a:ext cx="290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no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2398693" y="432832"/>
            <a:ext cx="1786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7470414" y="501765"/>
            <a:ext cx="30082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523609" y="586945"/>
            <a:ext cx="20559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/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779027" y="460826"/>
            <a:ext cx="31095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  <a:endParaRPr lang="en-US" sz="1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53DB8-33CD-4382-99B9-EB65710F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65" r="9167" b="23123"/>
          <a:stretch/>
        </p:blipFill>
        <p:spPr>
          <a:xfrm>
            <a:off x="2381288" y="844825"/>
            <a:ext cx="2824443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8256104" y="260196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my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2221935" y="194919"/>
            <a:ext cx="22381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848138" y="1033670"/>
            <a:ext cx="52478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239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8295861" y="2266239"/>
            <a:ext cx="3896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4227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6C565-14D4-4304-AAF8-697A0EC4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" b="97266" l="3103" r="98807">
                        <a14:foregroundMark x1="94272" y1="22656" x2="94272" y2="22656"/>
                        <a14:foregroundMark x1="76134" y1="4883" x2="76134" y2="4883"/>
                        <a14:foregroundMark x1="70883" y1="977" x2="70883" y2="977"/>
                        <a14:foregroundMark x1="9069" y1="63477" x2="9069" y2="63477"/>
                        <a14:foregroundMark x1="9069" y1="63477" x2="9069" y2="63477"/>
                        <a14:foregroundMark x1="3103" y1="65625" x2="3103" y2="65625"/>
                        <a14:foregroundMark x1="47971" y1="92383" x2="47971" y2="92383"/>
                        <a14:foregroundMark x1="75656" y1="93750" x2="75656" y2="93750"/>
                        <a14:foregroundMark x1="50358" y1="95898" x2="50358" y2="95898"/>
                        <a14:foregroundMark x1="95227" y1="73438" x2="95227" y2="73438"/>
                        <a14:foregroundMark x1="79236" y1="97266" x2="79236" y2="97266"/>
                        <a14:foregroundMark x1="98807" y1="22266" x2="98807" y2="22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843" y="1838739"/>
            <a:ext cx="3333958" cy="4073953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FCDE4EB-6167-46D6-8255-A0F3441A1C32}"/>
              </a:ext>
            </a:extLst>
          </p:cNvPr>
          <p:cNvSpPr/>
          <p:nvPr/>
        </p:nvSpPr>
        <p:spPr>
          <a:xfrm>
            <a:off x="5202513" y="361121"/>
            <a:ext cx="5446644" cy="2955235"/>
          </a:xfrm>
          <a:prstGeom prst="wedgeEllipse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D1013-36CB-4BC8-B740-D2C9CBC6C5D8}"/>
              </a:ext>
            </a:extLst>
          </p:cNvPr>
          <p:cNvSpPr txBox="1"/>
          <p:nvPr/>
        </p:nvSpPr>
        <p:spPr>
          <a:xfrm>
            <a:off x="5446643" y="1285461"/>
            <a:ext cx="5637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</a:t>
            </a:r>
            <a:r>
              <a:rPr lang="en-US" sz="4000" b="1" dirty="0">
                <a:latin typeface="Century Gothic" panose="020B0502020202020204" pitchFamily="34" charset="0"/>
              </a:rPr>
              <a:t> are my best friend.</a:t>
            </a:r>
          </a:p>
        </p:txBody>
      </p:sp>
    </p:spTree>
    <p:extLst>
      <p:ext uri="{BB962C8B-B14F-4D97-AF65-F5344CB8AC3E}">
        <p14:creationId xmlns:p14="http://schemas.microsoft.com/office/powerpoint/2010/main" val="316451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67218-AE1A-4361-8C3B-41A1CC266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500" y1="29149" x2="35500" y2="29149"/>
                        <a14:foregroundMark x1="21875" y1="69408" x2="21875" y2="69408"/>
                        <a14:foregroundMark x1="44250" y1="60895" x2="44250" y2="60895"/>
                        <a14:foregroundMark x1="29000" y1="52092" x2="29000" y2="52092"/>
                        <a14:foregroundMark x1="27500" y1="78355" x2="27500" y2="78355"/>
                        <a14:foregroundMark x1="17625" y1="77056" x2="17625" y2="77056"/>
                        <a14:foregroundMark x1="20375" y1="63925" x2="20375" y2="63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455" y="1959759"/>
            <a:ext cx="5930348" cy="5137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975BDB-DC79-46A7-B42A-0CE59AC5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77" y="94684"/>
            <a:ext cx="5930348" cy="3021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8682D-CFA6-4C8B-87D2-72906C015115}"/>
              </a:ext>
            </a:extLst>
          </p:cNvPr>
          <p:cNvSpPr txBox="1"/>
          <p:nvPr/>
        </p:nvSpPr>
        <p:spPr>
          <a:xfrm>
            <a:off x="5351542" y="510442"/>
            <a:ext cx="435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This is </a:t>
            </a:r>
            <a:r>
              <a:rPr lang="en-US" sz="5400" b="1" dirty="0">
                <a:solidFill>
                  <a:srgbClr val="FF0000"/>
                </a:solidFill>
              </a:rPr>
              <a:t>your</a:t>
            </a:r>
            <a:r>
              <a:rPr lang="en-US" sz="5400" b="1" dirty="0"/>
              <a:t> book.</a:t>
            </a:r>
          </a:p>
        </p:txBody>
      </p:sp>
    </p:spTree>
    <p:extLst>
      <p:ext uri="{BB962C8B-B14F-4D97-AF65-F5344CB8AC3E}">
        <p14:creationId xmlns:p14="http://schemas.microsoft.com/office/powerpoint/2010/main" val="1809522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C8E3-82C1-4753-84AA-CD7C2132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13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5E1DB-E951-47E9-B663-649F7E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91</Words>
  <Application>Microsoft Office PowerPoint</Application>
  <PresentationFormat>Widescreen</PresentationFormat>
  <Paragraphs>64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</vt:lpstr>
      <vt:lpstr>so</vt:lpstr>
      <vt:lpstr>my</vt:lpstr>
      <vt:lpstr>your</vt:lpstr>
      <vt:lpstr>no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N.Nimri</cp:lastModifiedBy>
  <cp:revision>55</cp:revision>
  <dcterms:created xsi:type="dcterms:W3CDTF">2020-10-12T15:51:38Z</dcterms:created>
  <dcterms:modified xsi:type="dcterms:W3CDTF">2023-11-11T08:04:28Z</dcterms:modified>
</cp:coreProperties>
</file>