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8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5179" autoAdjust="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5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10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7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1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7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2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3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6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8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4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7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902" y="423081"/>
            <a:ext cx="7533564" cy="1583140"/>
          </a:xfrm>
        </p:spPr>
        <p:txBody>
          <a:bodyPr>
            <a:noAutofit/>
          </a:bodyPr>
          <a:lstStyle/>
          <a:p>
            <a:r>
              <a:rPr lang="ar-JO" sz="10000" b="1" dirty="0"/>
              <a:t>شكل المستطيل</a:t>
            </a:r>
            <a:endParaRPr lang="en-US" sz="10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0995" b="21570"/>
          <a:stretch/>
        </p:blipFill>
        <p:spPr>
          <a:xfrm>
            <a:off x="1214651" y="2292824"/>
            <a:ext cx="9501118" cy="383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73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744" y="1690690"/>
            <a:ext cx="3095170" cy="2168752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سلة</a:t>
            </a:r>
            <a:endParaRPr lang="en-US" sz="10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86" t="34430" b="22208"/>
          <a:stretch/>
        </p:blipFill>
        <p:spPr>
          <a:xfrm>
            <a:off x="551543" y="1690689"/>
            <a:ext cx="5296240" cy="30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86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6515" y="2222953"/>
            <a:ext cx="4343399" cy="1695904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صينية </a:t>
            </a:r>
            <a:endParaRPr lang="en-US" sz="10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002" b="22917"/>
          <a:stretch/>
        </p:blipFill>
        <p:spPr>
          <a:xfrm>
            <a:off x="584690" y="2061029"/>
            <a:ext cx="5060092" cy="288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86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2229" y="2153526"/>
            <a:ext cx="335642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طاولة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526" y="1690688"/>
            <a:ext cx="5895832" cy="357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74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057" y="2267236"/>
            <a:ext cx="3675743" cy="2068059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كتاب </a:t>
            </a:r>
            <a:endParaRPr lang="en-US" sz="10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221268"/>
            <a:ext cx="4096657" cy="50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55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457" y="2077810"/>
            <a:ext cx="3937000" cy="1942646"/>
          </a:xfrm>
        </p:spPr>
        <p:txBody>
          <a:bodyPr>
            <a:normAutofit/>
          </a:bodyPr>
          <a:lstStyle/>
          <a:p>
            <a:pPr algn="ctr"/>
            <a:r>
              <a:rPr lang="ar-JO" sz="10000" b="1" dirty="0"/>
              <a:t>ثلاجة </a:t>
            </a:r>
            <a:endParaRPr lang="en-US" sz="10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366" y="928914"/>
            <a:ext cx="367445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18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0344" y="1901371"/>
            <a:ext cx="3864428" cy="1951945"/>
          </a:xfrm>
        </p:spPr>
        <p:txBody>
          <a:bodyPr>
            <a:normAutofit/>
          </a:bodyPr>
          <a:lstStyle/>
          <a:p>
            <a:pPr algn="ctr"/>
            <a:r>
              <a:rPr lang="ar-JO" sz="10000" b="1" dirty="0"/>
              <a:t>غسالة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830" y="493427"/>
            <a:ext cx="5946268" cy="594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95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8629" y="2745468"/>
            <a:ext cx="3066142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مرآة</a:t>
            </a:r>
            <a:endParaRPr lang="en-US" sz="10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13" y="517343"/>
            <a:ext cx="4447025" cy="607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3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9028" y="2766218"/>
            <a:ext cx="3530600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نافذة </a:t>
            </a:r>
            <a:endParaRPr lang="en-US" sz="10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70" y="798407"/>
            <a:ext cx="5361974" cy="526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37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5312" y="2759983"/>
            <a:ext cx="5388429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قطعة اسفنج </a:t>
            </a:r>
            <a:endParaRPr lang="en-US" sz="10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77" t="29424" r="11448" b="32484"/>
          <a:stretch/>
        </p:blipFill>
        <p:spPr>
          <a:xfrm>
            <a:off x="595085" y="2220686"/>
            <a:ext cx="5370285" cy="270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4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8571" y="1741714"/>
            <a:ext cx="4183743" cy="2109293"/>
          </a:xfrm>
        </p:spPr>
        <p:txBody>
          <a:bodyPr>
            <a:normAutofit/>
          </a:bodyPr>
          <a:lstStyle/>
          <a:p>
            <a:pPr algn="ctr"/>
            <a:r>
              <a:rPr lang="ar-JO" sz="11100" b="1" dirty="0"/>
              <a:t>ورقة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48" t="6593" r="22670" b="9247"/>
          <a:stretch/>
        </p:blipFill>
        <p:spPr>
          <a:xfrm>
            <a:off x="-10593" y="236910"/>
            <a:ext cx="4945450" cy="59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2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4457" y="2542269"/>
            <a:ext cx="2993571" cy="1216932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برواز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" y="432610"/>
            <a:ext cx="4252685" cy="614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09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1257" y="2568122"/>
            <a:ext cx="3530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تلفاز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14" y="1669143"/>
            <a:ext cx="5794156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60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9" y="2455182"/>
            <a:ext cx="3574143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سرير</a:t>
            </a:r>
            <a:endParaRPr lang="en-US" sz="10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44" y="1175657"/>
            <a:ext cx="4964446" cy="428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97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9027" y="2046513"/>
            <a:ext cx="2862943" cy="2061029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مسطرة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594513" y="2207515"/>
            <a:ext cx="6189719" cy="237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95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543" y="2426154"/>
            <a:ext cx="5301342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جهاز  تحكم </a:t>
            </a:r>
            <a:endParaRPr lang="en-US" sz="10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8" t="14337" r="6757" b="17501"/>
          <a:stretch/>
        </p:blipFill>
        <p:spPr>
          <a:xfrm>
            <a:off x="580572" y="1760204"/>
            <a:ext cx="5405535" cy="398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2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143" y="2612572"/>
            <a:ext cx="38354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ممحاة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403" b="21534"/>
          <a:stretch/>
        </p:blipFill>
        <p:spPr>
          <a:xfrm>
            <a:off x="299098" y="1756229"/>
            <a:ext cx="6250512" cy="370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44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457" y="2467428"/>
            <a:ext cx="4009571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وسادة </a:t>
            </a:r>
            <a:endParaRPr lang="en-US" sz="10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6" b="16741"/>
          <a:stretch/>
        </p:blipFill>
        <p:spPr>
          <a:xfrm>
            <a:off x="580572" y="1727198"/>
            <a:ext cx="4876800" cy="30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9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2686" y="2709409"/>
            <a:ext cx="4546600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صورة </a:t>
            </a:r>
            <a:endParaRPr lang="en-US" sz="10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6507" r="9431" b="20066"/>
          <a:stretch/>
        </p:blipFill>
        <p:spPr>
          <a:xfrm>
            <a:off x="846457" y="1146629"/>
            <a:ext cx="5420883" cy="5138057"/>
          </a:xfrm>
        </p:spPr>
      </p:pic>
    </p:spTree>
    <p:extLst>
      <p:ext uri="{BB962C8B-B14F-4D97-AF65-F5344CB8AC3E}">
        <p14:creationId xmlns:p14="http://schemas.microsoft.com/office/powerpoint/2010/main" val="73692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8970" y="2685142"/>
            <a:ext cx="3559629" cy="1553029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سجادة </a:t>
            </a:r>
            <a:endParaRPr lang="en-US" sz="10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21664" r="9328" b="20966"/>
          <a:stretch/>
        </p:blipFill>
        <p:spPr>
          <a:xfrm>
            <a:off x="457638" y="1886857"/>
            <a:ext cx="6118654" cy="43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7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957" t="-1605" r="22873"/>
          <a:stretch/>
        </p:blipFill>
        <p:spPr>
          <a:xfrm>
            <a:off x="1117600" y="512130"/>
            <a:ext cx="3512457" cy="59003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8699" y="2606430"/>
            <a:ext cx="4607169" cy="1031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0000" b="1" dirty="0">
                <a:solidFill>
                  <a:schemeClr val="tx1"/>
                </a:solidFill>
              </a:rPr>
              <a:t>باب</a:t>
            </a:r>
            <a:endParaRPr lang="en-US" sz="10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3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571" y="2540000"/>
            <a:ext cx="6897913" cy="143803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الهاتف النقال</a:t>
            </a:r>
            <a:endParaRPr lang="en-US" sz="10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57" r="21490"/>
          <a:stretch/>
        </p:blipFill>
        <p:spPr>
          <a:xfrm>
            <a:off x="972457" y="899886"/>
            <a:ext cx="3338286" cy="55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8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4857" y="2513464"/>
            <a:ext cx="4111171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كعكة</a:t>
            </a:r>
            <a:endParaRPr lang="en-US" sz="10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32" t="12892" r="189" b="9037"/>
          <a:stretch/>
        </p:blipFill>
        <p:spPr>
          <a:xfrm>
            <a:off x="141515" y="986972"/>
            <a:ext cx="6571355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46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942" y="2002972"/>
            <a:ext cx="5747658" cy="1901372"/>
          </a:xfrm>
        </p:spPr>
        <p:txBody>
          <a:bodyPr>
            <a:noAutofit/>
          </a:bodyPr>
          <a:lstStyle/>
          <a:p>
            <a:pPr algn="ctr"/>
            <a:r>
              <a:rPr lang="ar-JO" sz="7000" b="1" dirty="0"/>
              <a:t>الحاسوب المحمول </a:t>
            </a:r>
            <a:endParaRPr lang="en-US" sz="7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3" t="8078" r="6186" b="6531"/>
          <a:stretch/>
        </p:blipFill>
        <p:spPr>
          <a:xfrm>
            <a:off x="101600" y="1306287"/>
            <a:ext cx="6078423" cy="438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5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086" y="2757940"/>
            <a:ext cx="395151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خزانة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635" y="597482"/>
            <a:ext cx="4722508" cy="564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54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30</Words>
  <Application>Microsoft Office PowerPoint</Application>
  <PresentationFormat>Widescreen</PresentationFormat>
  <Paragraphs>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شكل المستطيل</vt:lpstr>
      <vt:lpstr>برواز </vt:lpstr>
      <vt:lpstr>صورة </vt:lpstr>
      <vt:lpstr>سجادة </vt:lpstr>
      <vt:lpstr>PowerPoint Presentation</vt:lpstr>
      <vt:lpstr>الهاتف النقال</vt:lpstr>
      <vt:lpstr>كعكة</vt:lpstr>
      <vt:lpstr>الحاسوب المحمول </vt:lpstr>
      <vt:lpstr>خزانة </vt:lpstr>
      <vt:lpstr>سلة</vt:lpstr>
      <vt:lpstr>صينية </vt:lpstr>
      <vt:lpstr>طاولة </vt:lpstr>
      <vt:lpstr>كتاب </vt:lpstr>
      <vt:lpstr>ثلاجة </vt:lpstr>
      <vt:lpstr>غسالة </vt:lpstr>
      <vt:lpstr>مرآة</vt:lpstr>
      <vt:lpstr>نافذة </vt:lpstr>
      <vt:lpstr>قطعة اسفنج </vt:lpstr>
      <vt:lpstr>ورقة </vt:lpstr>
      <vt:lpstr>تلفاز </vt:lpstr>
      <vt:lpstr>سرير</vt:lpstr>
      <vt:lpstr>مسطرة </vt:lpstr>
      <vt:lpstr>جهاز  تحكم </vt:lpstr>
      <vt:lpstr>ممحاة </vt:lpstr>
      <vt:lpstr>وسادة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شكل المستطيل</dc:title>
  <dc:creator>THINK PAD</dc:creator>
  <cp:lastModifiedBy>L.Battikha</cp:lastModifiedBy>
  <cp:revision>14</cp:revision>
  <dcterms:created xsi:type="dcterms:W3CDTF">2020-09-01T10:14:06Z</dcterms:created>
  <dcterms:modified xsi:type="dcterms:W3CDTF">2023-11-11T19:06:31Z</dcterms:modified>
</cp:coreProperties>
</file>