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159-71C7-4DCB-9C83-7CFB4A2F5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129C5-CA5E-436C-AD42-8A3C4998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E6FF-B8BF-4DCA-9CE7-C971E936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BBADC-0C7B-4F0C-95D0-0F59DA76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23C1A-476F-4F45-A7DF-40CEB02C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550C-CE28-425A-A983-1ECE044C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5FA53-AB23-406D-B662-6693EA6BF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D8F6C-0E88-47DC-877F-EB3F7BAD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AF51-87F8-453E-9084-0B6EBA77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8EFA1-3681-416C-85F3-416F3D9A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35E8C-04BA-4FB1-BD20-166C87101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85CC9-84F9-4782-9375-5101FE04F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A29B-6D22-4711-BFF4-B40A851A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08A67-AB19-4077-868C-48EF6584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9913-1601-445E-97AD-3F29CB40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E455-DA5C-4B9D-9106-87DD2CFF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1065E-9D78-40C5-894B-2EAFE98CC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EED7-3633-4FFE-A673-A86E1C10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05B5A-DAC1-424C-BB83-DF36C1D1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57A6-621B-4475-B0FE-0B017D88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2F41-A81A-40ED-B045-8B52D0D1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C5A9D-FC7C-4D04-BD91-B6972EEB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014BD-6B4C-4014-8D24-A667466E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19211-A75E-4342-A395-08670EDB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102AD-105C-495D-8D88-555E0D0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2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20D5-7511-4ECB-8BCF-7637BED1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5B5B-4962-484B-8ED4-CD26092C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5DD77-878F-4A62-B48C-30E2050B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DED8-F2E7-46BB-8F42-70AB1821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8E6DD-504C-4DEC-912D-AC3B472D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278AF-F898-416F-80B2-78A93F77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4F185-7148-40AC-A9C7-BF49EB2B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D6AE-08FB-4CB1-B374-6C620F69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96B5A-C6B2-455F-8253-225B5AD10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6834-2C59-4948-9073-6918ACF33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AD2-315D-4419-805D-AFF0A24C3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CEFEF-A985-4A4C-9772-F3011E59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458D2-356A-421C-B63A-FD30868A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F3FE0-A37A-4887-BF5D-DB858BEE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7F9A-D28E-42B7-98F4-BE5943E2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643A3-AB24-449A-82D8-D654743C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80E08-5B19-4ACD-A607-66A9012B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15094-A218-4722-B9A0-77FA16A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8C36A-7378-4C0B-9DA2-C1A3A5E0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4EE37-1389-4519-B3BE-8496AB2B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059B-874E-4BC4-A025-F1B6D77F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F20B-3108-46C3-AC56-E1EC7CF6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AC175-2D77-4BC5-9225-CA8A28D5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5B2AD-D099-4472-8FAB-A779C9BD4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6306C-11BB-432D-AD9D-41E53DBF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1270-87AD-4C66-9279-32A04C4B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2697B-0A5A-4CF9-8D66-8F6D0304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8A9-B93B-44F1-B69D-6B52E594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AB450-42BC-4299-BB7C-31208DA88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73EB5-207B-4281-92AF-E72737C2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C19C5-1CEC-4217-8980-B46DD6B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B4526-F2A3-42C0-91F3-1A15A6B2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DD161-BB7A-4DE1-8288-E33BDF09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81B34-AC79-4C5B-BE02-01550A77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4A45-6463-44FF-9EE7-C4889F0AA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118B-5911-40EA-9F86-2809AFE3F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4A33C-BB97-4D12-8EBD-447D5C1B19A6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3D84-2615-41F5-8F35-E9B2830FA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B630-3D14-4509-B826-8690D0287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7D5D2-3D02-462B-A44B-860BBD98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57DE4-6C54-45C9-9667-FAEF82D06583}"/>
              </a:ext>
            </a:extLst>
          </p:cNvPr>
          <p:cNvSpPr txBox="1"/>
          <p:nvPr/>
        </p:nvSpPr>
        <p:spPr>
          <a:xfrm>
            <a:off x="8070574" y="490330"/>
            <a:ext cx="3684104" cy="172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4C8C8-5BEE-4726-8426-4EEB0FE00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49792" y="265043"/>
            <a:ext cx="1107246" cy="1086678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01E7-796E-4195-AFAF-26EA63E3E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79025" y="1504120"/>
            <a:ext cx="1107246" cy="1086678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12B5A-B77C-4432-8D78-54A3AF238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659906" y="1550502"/>
            <a:ext cx="1107246" cy="1086678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4F224-8FA3-4DC9-9D69-F88417B3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79137" y="1504120"/>
            <a:ext cx="1107246" cy="1086678"/>
          </a:xfrm>
          <a:prstGeom prst="flowChartConnector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C20AC-E24D-4926-933D-4B2E38676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93462" y="265043"/>
            <a:ext cx="1107246" cy="1086678"/>
          </a:xfrm>
          <a:prstGeom prst="flowChartConnector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77677-EE51-4E46-9199-51D16E4C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598787" y="265043"/>
            <a:ext cx="1107246" cy="1086678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746D75-058E-4F78-958B-70CF1106D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75" y="3824260"/>
            <a:ext cx="1603615" cy="1243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62E63-F48C-4D6A-AE43-27CA2165C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803" y="5292649"/>
            <a:ext cx="1603387" cy="1243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9E03FB-049B-43E1-9DB3-6C00A703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721" y="5292649"/>
            <a:ext cx="1603387" cy="1243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058328-A7EA-4BEE-936F-60B04218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04" y="3824260"/>
            <a:ext cx="1603387" cy="1243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343D9-501A-4506-8205-09E3EB161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80" y="472108"/>
            <a:ext cx="1698711" cy="206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25512B-68B9-4533-B17C-B2F35B7D6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37" y="4451728"/>
            <a:ext cx="2115946" cy="216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680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90DD9-B23D-4845-BC46-166889AC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2C642-EE40-4A84-8744-90B05EF31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15"/>
          <a:stretch/>
        </p:blipFill>
        <p:spPr>
          <a:xfrm>
            <a:off x="561568" y="318053"/>
            <a:ext cx="2563575" cy="230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70B6-AB1D-45A4-B04D-137FAC655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0"/>
          <a:stretch/>
        </p:blipFill>
        <p:spPr>
          <a:xfrm>
            <a:off x="797514" y="4412974"/>
            <a:ext cx="1916812" cy="230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3ECED-AAFE-4D2B-96E9-EE3B83FE1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188" y="5579748"/>
            <a:ext cx="1060897" cy="1278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3269C-D2C2-4F49-9E59-5659355F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369" y="175176"/>
            <a:ext cx="1494656" cy="1494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A1C25C-BC09-4CEB-9E91-35495DC91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875" y="5565913"/>
            <a:ext cx="1060796" cy="1280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4A6DD-A662-4D2B-A401-12C06654A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960" y="4302206"/>
            <a:ext cx="1060796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104131-6A54-4EF5-9725-1FB397768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169" y="4302206"/>
            <a:ext cx="1060796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48E101-B95F-4481-AAF7-77D3EA249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2482" y="4285642"/>
            <a:ext cx="1060796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81093B-97EC-43EC-B62D-73733E97A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188" y="175176"/>
            <a:ext cx="1493649" cy="1493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FA650E-5B47-46D9-A5F1-B34230784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833" y="1682660"/>
            <a:ext cx="149364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01D74-C4AA-451B-B852-6425093C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C0DC2-261E-4AC1-A74C-ACF401B32BE6}"/>
              </a:ext>
            </a:extLst>
          </p:cNvPr>
          <p:cNvSpPr/>
          <p:nvPr/>
        </p:nvSpPr>
        <p:spPr>
          <a:xfrm>
            <a:off x="1729408" y="347489"/>
            <a:ext cx="8733183" cy="38033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2C55E-C76E-441C-894E-CC87BDCF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279" y="449811"/>
            <a:ext cx="1610903" cy="170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35BBC-29B1-4207-BAD6-9D5523F2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699" y="2300337"/>
            <a:ext cx="1609483" cy="1707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ED1C0-B303-439D-B822-D2963C50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449811"/>
            <a:ext cx="1609483" cy="1707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6F177-261E-4238-9E56-300C420F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2300337"/>
            <a:ext cx="1609483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69D07-337D-4767-AE7C-ADFD90409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56" y="449811"/>
            <a:ext cx="1609483" cy="1707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82DE67-F716-4107-9488-721F755B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24" y="2300337"/>
            <a:ext cx="1609483" cy="17070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BD392-F61A-44A6-B11A-ED1C7B79AEAC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6       2       5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665B3-09EC-4DDE-AF37-529FE0C0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216FA-C034-4AF8-BFDD-FCC592C2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75" y="357917"/>
            <a:ext cx="8742422" cy="38164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B1D599-086A-4688-82EF-BB1B3A79B146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6        3      5 </a:t>
            </a:r>
            <a:endParaRPr lang="en-US" sz="10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4F54D-410E-4E78-B3EC-90DE4715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98" y="1176884"/>
            <a:ext cx="1546929" cy="2114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FD6E4-D248-4305-A87E-5907C754F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285" y="1176883"/>
            <a:ext cx="1548518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3BE31-435B-4C6E-A90A-CC1AC950B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495" y="1176884"/>
            <a:ext cx="1548518" cy="210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59A1B-34A7-47F5-97EF-B77DD2A69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123" y="1137222"/>
            <a:ext cx="1548518" cy="2109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47B0FB-4769-4B11-AC49-2E67688C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962" y="1164923"/>
            <a:ext cx="154851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F882E3-461B-4134-B6DA-2FDFE4CD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81C1C-06B5-45D9-A498-3B9D8F2C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447360"/>
            <a:ext cx="8742422" cy="381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4E4E6-B2CB-40E1-BD42-6C95AB100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37" b="17507"/>
          <a:stretch/>
        </p:blipFill>
        <p:spPr>
          <a:xfrm>
            <a:off x="7043356" y="1073425"/>
            <a:ext cx="2857500" cy="188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807FD-C6CF-432E-8290-90AA1FE4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791" y="1071406"/>
            <a:ext cx="2859272" cy="18838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8A2E99-2DBE-4267-AA6C-D7B1B44DB77F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     2      3    1 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8EF43-D3D7-4160-91DA-A042B664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26485-9F7D-4E08-A179-BEDBCA6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288334"/>
            <a:ext cx="8742422" cy="3816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D4F6C-E633-4821-9EB5-C20FCFF7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979" y="622644"/>
            <a:ext cx="2158898" cy="1431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88BDC-E4D7-4C61-AC21-D54C4DC7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622644"/>
            <a:ext cx="2158171" cy="143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C27C1-EA58-4EF9-8DB3-9EE1FB522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046" y="618089"/>
            <a:ext cx="2158171" cy="1432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A087B-8B54-44CC-8D93-8958899E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2389638"/>
            <a:ext cx="2158171" cy="14326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739FE2-0037-4CD1-9311-8B8A9274FD3B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3      4      5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6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37C5E-492D-4CEB-BED4-07DB132E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A1A81B-89AA-4A08-B588-055A184635FE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5  __ 3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1427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EE546-3F72-40F0-9EE7-12D3BA65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AF7D7-4577-4B1E-AEE9-09D942795E55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3  2 __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36292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B662E6-40E6-422C-A357-81A7DCD0C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CF468-1E34-4E3D-8416-202F54FE2A74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5000" dirty="0"/>
              <a:t>__ __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4AF89-59C1-46F9-B061-A00D48BB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5" r="17923"/>
          <a:stretch/>
        </p:blipFill>
        <p:spPr>
          <a:xfrm>
            <a:off x="4870492" y="2453306"/>
            <a:ext cx="1225507" cy="1951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E5EF8-80CF-4EA0-83DD-D84E4C426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86" y="2243412"/>
            <a:ext cx="2371175" cy="23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2020-10-31T12:41:20Z</dcterms:created>
  <dcterms:modified xsi:type="dcterms:W3CDTF">2020-10-31T13:25:44Z</dcterms:modified>
</cp:coreProperties>
</file>