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6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viewProps" Target="view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presProps" Target="presProps.xml" /><Relationship Id="rId5" Type="http://schemas.openxmlformats.org/officeDocument/2006/relationships/slide" Target="slides/slide4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C5159-71C7-4DCB-9C83-7CFB4A2F5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129C5-CA5E-436C-AD42-8A3C499830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5E6FF-B8BF-4DCA-9CE7-C971E936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33C-BB97-4D12-8EBD-447D5C1B19A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BBADC-0C7B-4F0C-95D0-0F59DA766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23C1A-476F-4F45-A7DF-40CEB02C9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F7D0-4FDB-4D97-AD95-4A385753A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72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C550C-CE28-425A-A983-1ECE044CF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F5FA53-AB23-406D-B662-6693EA6BF6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D8F6C-0E88-47DC-877F-EB3F7BAD7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33C-BB97-4D12-8EBD-447D5C1B19A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1AF51-87F8-453E-9084-0B6EBA77E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8EFA1-3681-416C-85F3-416F3D9A7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F7D0-4FDB-4D97-AD95-4A385753A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70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F35E8C-04BA-4FB1-BD20-166C871016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785CC9-84F9-4782-9375-5101FE04FA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7A29B-6D22-4711-BFF4-B40A851A3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33C-BB97-4D12-8EBD-447D5C1B19A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08A67-AB19-4077-868C-48EF65842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39913-1601-445E-97AD-3F29CB405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F7D0-4FDB-4D97-AD95-4A385753A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32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7E455-DA5C-4B9D-9106-87DD2CFF3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1065E-9D78-40C5-894B-2EAFE98CC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CEED7-3633-4FFE-A673-A86E1C103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33C-BB97-4D12-8EBD-447D5C1B19A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05B5A-DAC1-424C-BB83-DF36C1D14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B57A6-621B-4475-B0FE-0B017D88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F7D0-4FDB-4D97-AD95-4A385753A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23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72F41-A81A-40ED-B045-8B52D0D10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C5A9D-FC7C-4D04-BD91-B6972EEB7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014BD-6B4C-4014-8D24-A667466ED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33C-BB97-4D12-8EBD-447D5C1B19A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19211-A75E-4342-A395-08670EDBE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102AD-105C-495D-8D88-555E0D09C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F7D0-4FDB-4D97-AD95-4A385753A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26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220D5-7511-4ECB-8BCF-7637BED12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95B5B-4962-484B-8ED4-CD26092CC1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55DD77-878F-4A62-B48C-30E2050B9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1DED8-F2E7-46BB-8F42-70AB1821F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33C-BB97-4D12-8EBD-447D5C1B19A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8E6DD-504C-4DEC-912D-AC3B472DC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278AF-F898-416F-80B2-78A93F77B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F7D0-4FDB-4D97-AD95-4A385753A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23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4F185-7148-40AC-A9C7-BF49EB2B3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6D6AE-08FB-4CB1-B374-6C620F698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C96B5A-C6B2-455F-8253-225B5AD10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F6834-2C59-4948-9073-6918ACF330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D67AD2-315D-4419-805D-AFF0A24C39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ECEFEF-A985-4A4C-9772-F3011E59F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33C-BB97-4D12-8EBD-447D5C1B19A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4458D2-356A-421C-B63A-FD30868A2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FF3FE0-A37A-4887-BF5D-DB858BEE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F7D0-4FDB-4D97-AD95-4A385753A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26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27F9A-D28E-42B7-98F4-BE5943E2D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9643A3-AB24-449A-82D8-D654743C9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33C-BB97-4D12-8EBD-447D5C1B19A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180E08-5B19-4ACD-A607-66A9012B7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15094-A218-4722-B9A0-77FA16AF2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F7D0-4FDB-4D97-AD95-4A385753A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00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28C36A-7378-4C0B-9DA2-C1A3A5E00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33C-BB97-4D12-8EBD-447D5C1B19A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04EE37-1389-4519-B3BE-8496AB2BC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A059B-874E-4BC4-A025-F1B6D77FD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F7D0-4FDB-4D97-AD95-4A385753A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33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1F20B-3108-46C3-AC56-E1EC7CF6A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AC175-2D77-4BC5-9225-CA8A28D52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E5B2AD-D099-4472-8FAB-A779C9BD4C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16306C-11BB-432D-AD9D-41E53DBF2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33C-BB97-4D12-8EBD-447D5C1B19A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41270-87AD-4C66-9279-32A04C4B5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2697B-0A5A-4CF9-8D66-8F6D03049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F7D0-4FDB-4D97-AD95-4A385753A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17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3B8A9-B93B-44F1-B69D-6B52E5944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8AB450-42BC-4299-BB7C-31208DA88E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C73EB5-207B-4281-92AF-E72737C2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0C19C5-1CEC-4217-8980-B46DD6B04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4A33C-BB97-4D12-8EBD-447D5C1B19A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9B4526-F2A3-42C0-91F3-1A15A6B2A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6DD161-BB7A-4DE1-8288-E33BDF099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F7D0-4FDB-4D97-AD95-4A385753A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534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381B34-AC79-4C5B-BE02-01550A77B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5E4A45-6463-44FF-9EE7-C4889F0AA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1118B-5911-40EA-9F86-2809AFE3FE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4A33C-BB97-4D12-8EBD-447D5C1B19A6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63D84-2615-41F5-8F35-E9B2830FA9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3B630-3D14-4509-B826-8690D0287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AF7D0-4FDB-4D97-AD95-4A385753A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1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7" Type="http://schemas.openxmlformats.org/officeDocument/2006/relationships/image" Target="../media/image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 /><Relationship Id="rId3" Type="http://schemas.openxmlformats.org/officeDocument/2006/relationships/image" Target="../media/image8.png" /><Relationship Id="rId7" Type="http://schemas.openxmlformats.org/officeDocument/2006/relationships/image" Target="../media/image12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1.png" /><Relationship Id="rId5" Type="http://schemas.openxmlformats.org/officeDocument/2006/relationships/image" Target="../media/image10.png" /><Relationship Id="rId4" Type="http://schemas.openxmlformats.org/officeDocument/2006/relationships/image" Target="../media/image9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6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0.png" /><Relationship Id="rId4" Type="http://schemas.openxmlformats.org/officeDocument/2006/relationships/image" Target="../media/image19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3.png" /><Relationship Id="rId4" Type="http://schemas.openxmlformats.org/officeDocument/2006/relationships/image" Target="../media/image22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7.png" /><Relationship Id="rId4" Type="http://schemas.openxmlformats.org/officeDocument/2006/relationships/image" Target="../media/image26.png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0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D7D5D2-3D02-462B-A44B-860BBD98B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957DE4-6C54-45C9-9667-FAEF82D06583}"/>
              </a:ext>
            </a:extLst>
          </p:cNvPr>
          <p:cNvSpPr txBox="1"/>
          <p:nvPr/>
        </p:nvSpPr>
        <p:spPr>
          <a:xfrm>
            <a:off x="8070574" y="490330"/>
            <a:ext cx="3684104" cy="1722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54C8C8-5BEE-4726-8426-4EEB0FE002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09" t="15652" r="15982" b="23092"/>
          <a:stretch/>
        </p:blipFill>
        <p:spPr>
          <a:xfrm>
            <a:off x="10749792" y="265043"/>
            <a:ext cx="1107246" cy="1086678"/>
          </a:xfrm>
          <a:prstGeom prst="flowChartConnector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9601E7-796E-4195-AFAF-26EA63E3E5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09" t="15652" r="15982" b="23092"/>
          <a:stretch/>
        </p:blipFill>
        <p:spPr>
          <a:xfrm>
            <a:off x="10779025" y="1504120"/>
            <a:ext cx="1107246" cy="1086678"/>
          </a:xfrm>
          <a:prstGeom prst="flowChartConnector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412B5A-B77C-4432-8D78-54A3AF238F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09" t="15652" r="15982" b="23092"/>
          <a:stretch/>
        </p:blipFill>
        <p:spPr>
          <a:xfrm>
            <a:off x="9659906" y="1550502"/>
            <a:ext cx="1107246" cy="1086678"/>
          </a:xfrm>
          <a:prstGeom prst="flowChartConnector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14F224-8FA3-4DC9-9D69-F88417B363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09" t="15652" r="15982" b="23092"/>
          <a:stretch/>
        </p:blipFill>
        <p:spPr>
          <a:xfrm>
            <a:off x="8379137" y="1504120"/>
            <a:ext cx="1107246" cy="1086678"/>
          </a:xfrm>
          <a:prstGeom prst="flowChartConnector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DC20AC-E24D-4926-933D-4B2E38676B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09" t="15652" r="15982" b="23092"/>
          <a:stretch/>
        </p:blipFill>
        <p:spPr>
          <a:xfrm>
            <a:off x="8393462" y="265043"/>
            <a:ext cx="1107246" cy="1086678"/>
          </a:xfrm>
          <a:prstGeom prst="flowChartConnector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477677-EE51-4E46-9199-51D16E4C6A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09" t="15652" r="15982" b="23092"/>
          <a:stretch/>
        </p:blipFill>
        <p:spPr>
          <a:xfrm>
            <a:off x="9598787" y="265043"/>
            <a:ext cx="1107246" cy="1086678"/>
          </a:xfrm>
          <a:prstGeom prst="flowChartConnector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746D75-058E-4F78-958B-70CF1106D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4575" y="3824260"/>
            <a:ext cx="1603615" cy="12436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462E63-F48C-4D6A-AE43-27CA2165C2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4803" y="5292649"/>
            <a:ext cx="1603387" cy="12436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9E03FB-049B-43E1-9DB3-6C00A703F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1721" y="5292649"/>
            <a:ext cx="1603387" cy="12436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058328-A7EA-4BEE-936F-60B042189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8604" y="3824260"/>
            <a:ext cx="1603387" cy="12436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B8343D9-501A-4506-8205-09E3EB1618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580" y="472108"/>
            <a:ext cx="1698711" cy="2065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725512B-68B9-4533-B17C-B2F35B7D60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837" y="4451728"/>
            <a:ext cx="2115946" cy="2169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16809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B90DD9-B23D-4845-BC46-166889AC2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92C642-EE40-4A84-8744-90B05EF312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715"/>
          <a:stretch/>
        </p:blipFill>
        <p:spPr>
          <a:xfrm>
            <a:off x="561568" y="318053"/>
            <a:ext cx="2563575" cy="2305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8570B6-AB1D-45A4-B04D-137FAC655B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440"/>
          <a:stretch/>
        </p:blipFill>
        <p:spPr>
          <a:xfrm>
            <a:off x="797514" y="4412974"/>
            <a:ext cx="1916812" cy="2305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A3ECED-AAFE-4D2B-96E9-EE3B83FE1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7188" y="5579748"/>
            <a:ext cx="1060897" cy="1278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C3269C-D2C2-4F49-9E59-5659355FE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1369" y="175176"/>
            <a:ext cx="1494656" cy="1494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A1C25C-BC09-4CEB-9E91-35495DC91F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8875" y="5565913"/>
            <a:ext cx="1060796" cy="12802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84A6DD-A662-4D2B-A401-12C06654A3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4960" y="4302206"/>
            <a:ext cx="1060796" cy="12802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104131-6A54-4EF5-9725-1FB3977680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8169" y="4302206"/>
            <a:ext cx="1060796" cy="12802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48E101-B95F-4481-AAF7-77D3EA2493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2482" y="4285642"/>
            <a:ext cx="1060796" cy="12802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81093B-97EC-43EC-B62D-73733E97A3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7188" y="175176"/>
            <a:ext cx="1493649" cy="14936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AFA650E-5B47-46D9-A5F1-B342307842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8833" y="1682660"/>
            <a:ext cx="1493649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37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301D74-C4AA-451B-B852-6425093C4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AC0DC2-261E-4AC1-A74C-ACF401B32BE6}"/>
              </a:ext>
            </a:extLst>
          </p:cNvPr>
          <p:cNvSpPr/>
          <p:nvPr/>
        </p:nvSpPr>
        <p:spPr>
          <a:xfrm>
            <a:off x="1729408" y="347489"/>
            <a:ext cx="8733183" cy="38033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52C55E-C76E-441C-894E-CC87BDCFF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279" y="449811"/>
            <a:ext cx="1610903" cy="17095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835BBC-29B1-4207-BAD6-9D5523F24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2699" y="2300337"/>
            <a:ext cx="1609483" cy="17070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6ED1C0-B303-439D-B822-D2963C506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645" y="449811"/>
            <a:ext cx="1609483" cy="17070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66F177-261E-4238-9E56-300C420FB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645" y="2300337"/>
            <a:ext cx="1609483" cy="17070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E69D07-337D-4767-AE7C-ADFD90409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256" y="449811"/>
            <a:ext cx="1609483" cy="17070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82DE67-F716-4107-9488-721F755B6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924" y="2300337"/>
            <a:ext cx="1609483" cy="1707028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7EBD392-F61A-44A6-B11A-ED1C7B79AEAC}"/>
              </a:ext>
            </a:extLst>
          </p:cNvPr>
          <p:cNvSpPr/>
          <p:nvPr/>
        </p:nvSpPr>
        <p:spPr>
          <a:xfrm>
            <a:off x="1855304" y="4876800"/>
            <a:ext cx="8607287" cy="16337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0000" dirty="0">
                <a:solidFill>
                  <a:srgbClr val="0070C0"/>
                </a:solidFill>
              </a:rPr>
              <a:t>6       2       5 </a:t>
            </a:r>
            <a:endParaRPr lang="en-US" sz="10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291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D665B3-09EC-4DDE-AF37-529FE0C08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0216FA-C034-4AF8-BFDD-FCC592C26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675" y="357917"/>
            <a:ext cx="8742422" cy="381642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3B1D599-086A-4688-82EF-BB1B3A79B146}"/>
              </a:ext>
            </a:extLst>
          </p:cNvPr>
          <p:cNvSpPr/>
          <p:nvPr/>
        </p:nvSpPr>
        <p:spPr>
          <a:xfrm>
            <a:off x="1855304" y="4876800"/>
            <a:ext cx="8607287" cy="16337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0000" dirty="0">
                <a:solidFill>
                  <a:srgbClr val="0070C0"/>
                </a:solidFill>
              </a:rPr>
              <a:t>6        3      5 </a:t>
            </a:r>
            <a:endParaRPr lang="en-US" sz="10000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04F54D-410E-4E78-B3EC-90DE47155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0398" y="1176884"/>
            <a:ext cx="1546929" cy="2114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7FD6E4-D248-4305-A87E-5907C754F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285" y="1176883"/>
            <a:ext cx="1548518" cy="21093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F3BE31-435B-4C6E-A90A-CC1AC950B9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2495" y="1176884"/>
            <a:ext cx="1548518" cy="2109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C59A1B-34A7-47F5-97EF-B77DD2A69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8123" y="1137222"/>
            <a:ext cx="1548518" cy="21093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47B0FB-4769-4B11-AC49-2E67688C9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6962" y="1164923"/>
            <a:ext cx="1548518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91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F882E3-461B-4134-B6DA-2FDFE4CD8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281C1C-06B5-45D9-A498-3B9D8F2CB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789" y="447360"/>
            <a:ext cx="8742422" cy="3816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4E4E6-B2CB-40E1-BD42-6C95AB1005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637" b="17507"/>
          <a:stretch/>
        </p:blipFill>
        <p:spPr>
          <a:xfrm>
            <a:off x="7043356" y="1073425"/>
            <a:ext cx="2857500" cy="18818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4807FD-C6CF-432E-8290-90AA1FE46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2791" y="1071406"/>
            <a:ext cx="2859272" cy="188382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B8A2E99-2DBE-4267-AA6C-D7B1B44DB77F}"/>
              </a:ext>
            </a:extLst>
          </p:cNvPr>
          <p:cNvSpPr/>
          <p:nvPr/>
        </p:nvSpPr>
        <p:spPr>
          <a:xfrm>
            <a:off x="1855304" y="4876800"/>
            <a:ext cx="8607287" cy="16337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0000" dirty="0">
                <a:solidFill>
                  <a:srgbClr val="0070C0"/>
                </a:solidFill>
              </a:rPr>
              <a:t>     2      3    1  </a:t>
            </a:r>
            <a:endParaRPr lang="en-US" sz="10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171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08EF43-D3D7-4160-91DA-A042B6641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F26485-9F7D-4E08-A179-BEDBCA63A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789" y="288334"/>
            <a:ext cx="8742422" cy="38164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FD4F6C-E633-4821-9EB5-C20FCFF77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979" y="622644"/>
            <a:ext cx="2158898" cy="14314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488BDC-E4D7-4C61-AC21-D54C4DC7C7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474" y="622644"/>
            <a:ext cx="2158171" cy="14326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2C27C1-EA58-4EF9-8DB3-9EE1FB5220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9046" y="618089"/>
            <a:ext cx="2158171" cy="14326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8A087B-8B54-44CC-8D93-8958899E0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1474" y="2389638"/>
            <a:ext cx="2158171" cy="143268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E739FE2-0037-4CD1-9311-8B8A9274FD3B}"/>
              </a:ext>
            </a:extLst>
          </p:cNvPr>
          <p:cNvSpPr/>
          <p:nvPr/>
        </p:nvSpPr>
        <p:spPr>
          <a:xfrm>
            <a:off x="1855304" y="4876800"/>
            <a:ext cx="8607287" cy="16337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0000" dirty="0">
                <a:solidFill>
                  <a:srgbClr val="0070C0"/>
                </a:solidFill>
              </a:rPr>
              <a:t>3      4      5 </a:t>
            </a:r>
            <a:endParaRPr lang="en-US" sz="10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765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537C5E-492D-4CEB-BED4-07DB132E6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0A1A81B-89AA-4A08-B588-055A184635FE}"/>
              </a:ext>
            </a:extLst>
          </p:cNvPr>
          <p:cNvSpPr/>
          <p:nvPr/>
        </p:nvSpPr>
        <p:spPr>
          <a:xfrm>
            <a:off x="795130" y="980660"/>
            <a:ext cx="10601739" cy="446598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JO" sz="15000" dirty="0"/>
              <a:t>__ 5  __ 3 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514274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5EE546-3F72-40F0-9EE7-12D3BA658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8AF7D7-4577-4B1E-AEE9-09D942795E55}"/>
              </a:ext>
            </a:extLst>
          </p:cNvPr>
          <p:cNvSpPr/>
          <p:nvPr/>
        </p:nvSpPr>
        <p:spPr>
          <a:xfrm>
            <a:off x="795130" y="980660"/>
            <a:ext cx="10601739" cy="446598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JO" sz="15000" dirty="0"/>
              <a:t>__ 3  2 __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1362925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B662E6-40E6-422C-A357-81A7DCD0C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BCF468-1E34-4E3D-8416-202F54FE2A74}"/>
              </a:ext>
            </a:extLst>
          </p:cNvPr>
          <p:cNvSpPr/>
          <p:nvPr/>
        </p:nvSpPr>
        <p:spPr>
          <a:xfrm>
            <a:off x="795130" y="980660"/>
            <a:ext cx="10601739" cy="446598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15000" dirty="0"/>
              <a:t>__ __ 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E4AF89-59C1-46F9-B061-A00D48BB40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75" r="17923"/>
          <a:stretch/>
        </p:blipFill>
        <p:spPr>
          <a:xfrm>
            <a:off x="4870492" y="2453306"/>
            <a:ext cx="1225507" cy="1951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E5EF8-80CF-4EA0-83DD-D84E4C426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186" y="2243412"/>
            <a:ext cx="2371175" cy="237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85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23</Words>
  <Application>Microsoft Office PowerPoint</Application>
  <PresentationFormat>Widescreen</PresentationFormat>
  <Paragraphs>7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sandra kopti</cp:lastModifiedBy>
  <cp:revision>7</cp:revision>
  <dcterms:created xsi:type="dcterms:W3CDTF">2020-10-31T12:41:20Z</dcterms:created>
  <dcterms:modified xsi:type="dcterms:W3CDTF">2023-11-11T11:46:25Z</dcterms:modified>
</cp:coreProperties>
</file>