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2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676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36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123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2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0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80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26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92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8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5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7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1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15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E8BBCF-B30D-41D7-BE98-B26E5327F93D}" type="datetimeFigureOut">
              <a:rPr lang="en-US" smtClean="0"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46CCB-0BA1-4E04-B713-9F2DC7708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10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escription d'une maison en françai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90" y="443753"/>
            <a:ext cx="9322955" cy="616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548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Décrire les caractéristiques principales de la </a:t>
            </a:r>
            <a:r>
              <a:rPr lang="fr-FR" b="1" dirty="0" smtClean="0"/>
              <a:t>maison :</a:t>
            </a:r>
          </a:p>
          <a:p>
            <a:endParaRPr lang="fr-FR" b="1" dirty="0" smtClean="0"/>
          </a:p>
          <a:p>
            <a:r>
              <a:rPr lang="fr-FR" b="1" dirty="0" smtClean="0"/>
              <a:t>1- Identifier ou est –ce que on habite </a:t>
            </a:r>
          </a:p>
          <a:p>
            <a:r>
              <a:rPr lang="fr-FR" b="1" dirty="0" smtClean="0"/>
              <a:t> ( Un Appartement –une villa – une maison )</a:t>
            </a:r>
            <a:endParaRPr lang="fr-FR" dirty="0"/>
          </a:p>
          <a:p>
            <a:r>
              <a:rPr lang="fr-FR" b="1" dirty="0"/>
              <a:t>Le nombre de chambres / salles de bain</a:t>
            </a:r>
            <a:r>
              <a:rPr lang="fr-FR" b="1" dirty="0" smtClean="0"/>
              <a:t>.</a:t>
            </a:r>
            <a:endParaRPr lang="fr-FR" b="1" dirty="0"/>
          </a:p>
          <a:p>
            <a:r>
              <a:rPr lang="fr-FR" b="1" dirty="0"/>
              <a:t>La taille de la  </a:t>
            </a:r>
            <a:r>
              <a:rPr lang="fr-FR" b="1" dirty="0" smtClean="0"/>
              <a:t>maison grande- petite </a:t>
            </a:r>
          </a:p>
          <a:p>
            <a:r>
              <a:rPr lang="fr-FR" b="1" dirty="0" smtClean="0"/>
              <a:t>Décrire les parties de la maison </a:t>
            </a:r>
            <a:endParaRPr lang="fr-FR" b="1" dirty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318970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Bonjour je m</a:t>
            </a:r>
            <a:r>
              <a:rPr lang="fr-FR" b="1" dirty="0" smtClean="0">
                <a:latin typeface="Comic Sans MS" panose="030F0702030302020204" pitchFamily="66" charset="0"/>
              </a:rPr>
              <a:t>’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appelle</a:t>
            </a:r>
            <a:r>
              <a:rPr lang="en-US" b="1" dirty="0" smtClean="0">
                <a:latin typeface="Comic Sans MS" panose="030F0702030302020204" pitchFamily="66" charset="0"/>
              </a:rPr>
              <a:t> Alice. J’ </a:t>
            </a:r>
            <a:r>
              <a:rPr lang="en-US" b="1" dirty="0" err="1" smtClean="0">
                <a:latin typeface="Comic Sans MS" panose="030F0702030302020204" pitchFamily="66" charset="0"/>
              </a:rPr>
              <a:t>habite</a:t>
            </a:r>
            <a:r>
              <a:rPr lang="en-US" b="1" dirty="0" smtClean="0">
                <a:latin typeface="Comic Sans MS" panose="030F0702030302020204" pitchFamily="66" charset="0"/>
              </a:rPr>
              <a:t> à Amman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petite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Il y a </a:t>
            </a:r>
            <a:r>
              <a:rPr lang="en-US" b="1" dirty="0" err="1" smtClean="0">
                <a:latin typeface="Comic Sans MS" panose="030F0702030302020204" pitchFamily="66" charset="0"/>
              </a:rPr>
              <a:t>trois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chambres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ma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I l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chambre</a:t>
            </a:r>
            <a:r>
              <a:rPr lang="en-US" b="1" dirty="0" smtClean="0">
                <a:latin typeface="Comic Sans MS" panose="030F0702030302020204" pitchFamily="66" charset="0"/>
              </a:rPr>
              <a:t> à </a:t>
            </a:r>
            <a:r>
              <a:rPr lang="en-US" b="1" dirty="0" err="1" smtClean="0">
                <a:latin typeface="Comic Sans MS" panose="030F0702030302020204" pitchFamily="66" charset="0"/>
              </a:rPr>
              <a:t>coucher</a:t>
            </a:r>
            <a:r>
              <a:rPr lang="en-US" b="1" dirty="0" smtClean="0">
                <a:latin typeface="Comic Sans MS" panose="030F0702030302020204" pitchFamily="66" charset="0"/>
              </a:rPr>
              <a:t>  ,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cuisine et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salle</a:t>
            </a:r>
            <a:r>
              <a:rPr lang="en-US" b="1" dirty="0" smtClean="0">
                <a:latin typeface="Comic Sans MS" panose="030F0702030302020204" pitchFamily="66" charset="0"/>
              </a:rPr>
              <a:t> de </a:t>
            </a:r>
            <a:r>
              <a:rPr lang="en-US" b="1" dirty="0" err="1" smtClean="0">
                <a:latin typeface="Comic Sans MS" panose="030F0702030302020204" pitchFamily="66" charset="0"/>
              </a:rPr>
              <a:t>bains</a:t>
            </a:r>
            <a:r>
              <a:rPr lang="en-US" b="1" dirty="0" smtClean="0">
                <a:latin typeface="Comic Sans MS" panose="030F0702030302020204" pitchFamily="66" charset="0"/>
              </a:rPr>
              <a:t> . </a:t>
            </a:r>
          </a:p>
          <a:p>
            <a:pPr marL="0" indent="0">
              <a:buNone/>
            </a:pPr>
            <a:r>
              <a:rPr lang="en-US" b="1" dirty="0" smtClean="0">
                <a:latin typeface="Comic Sans MS" panose="030F0702030302020204" pitchFamily="66" charset="0"/>
              </a:rPr>
              <a:t>La </a:t>
            </a:r>
            <a:r>
              <a:rPr lang="en-US" b="1" dirty="0" err="1" smtClean="0">
                <a:latin typeface="Comic Sans MS" panose="030F0702030302020204" pitchFamily="66" charset="0"/>
              </a:rPr>
              <a:t>salle</a:t>
            </a:r>
            <a:r>
              <a:rPr lang="en-US" b="1" dirty="0" smtClean="0">
                <a:latin typeface="Comic Sans MS" panose="030F0702030302020204" pitchFamily="66" charset="0"/>
              </a:rPr>
              <a:t> a manger </a:t>
            </a:r>
            <a:r>
              <a:rPr lang="en-US" b="1" dirty="0" err="1" smtClean="0">
                <a:latin typeface="Comic Sans MS" panose="030F0702030302020204" pitchFamily="66" charset="0"/>
              </a:rPr>
              <a:t>est</a:t>
            </a:r>
            <a:r>
              <a:rPr lang="en-US" b="1" dirty="0" smtClean="0">
                <a:latin typeface="Comic Sans MS" panose="030F0702030302020204" pitchFamily="66" charset="0"/>
              </a:rPr>
              <a:t> petite , </a:t>
            </a:r>
            <a:r>
              <a:rPr lang="en-US" b="1" dirty="0" err="1" smtClean="0">
                <a:latin typeface="Comic Sans MS" panose="030F0702030302020204" pitchFamily="66" charset="0"/>
              </a:rPr>
              <a:t>il</a:t>
            </a:r>
            <a:r>
              <a:rPr lang="en-US" b="1" dirty="0" smtClean="0">
                <a:latin typeface="Comic Sans MS" panose="030F0702030302020204" pitchFamily="66" charset="0"/>
              </a:rPr>
              <a:t>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table et des chaises .</a:t>
            </a:r>
          </a:p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D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garge</a:t>
            </a:r>
            <a:r>
              <a:rPr lang="en-US" b="1" dirty="0" smtClean="0">
                <a:latin typeface="Comic Sans MS" panose="030F0702030302020204" pitchFamily="66" charset="0"/>
              </a:rPr>
              <a:t> Il y a </a:t>
            </a:r>
            <a:r>
              <a:rPr lang="en-US" b="1" dirty="0" err="1" smtClean="0">
                <a:latin typeface="Comic Sans MS" panose="030F0702030302020204" pitchFamily="66" charset="0"/>
              </a:rPr>
              <a:t>une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voiture</a:t>
            </a:r>
            <a:r>
              <a:rPr lang="en-US" b="1" dirty="0" smtClean="0">
                <a:latin typeface="Comic Sans MS" panose="030F0702030302020204" pitchFamily="66" charset="0"/>
              </a:rPr>
              <a:t> .</a:t>
            </a:r>
          </a:p>
          <a:p>
            <a:pPr marL="0" indent="0">
              <a:buNone/>
            </a:pPr>
            <a:endParaRPr lang="en-US" b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874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69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Comic Sans MS</vt:lpstr>
      <vt:lpstr>Wingdings 3</vt:lpstr>
      <vt:lpstr>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2023-11-09T01:51:32Z</dcterms:created>
  <dcterms:modified xsi:type="dcterms:W3CDTF">2023-11-09T02:06:12Z</dcterms:modified>
</cp:coreProperties>
</file>