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D0E7-1AFF-4FF7-A1D1-FF566631AE86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4384-BABD-4FF8-AC6D-9897E9483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1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D0E7-1AFF-4FF7-A1D1-FF566631AE86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4384-BABD-4FF8-AC6D-9897E9483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6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D0E7-1AFF-4FF7-A1D1-FF566631AE86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4384-BABD-4FF8-AC6D-9897E9483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00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D0E7-1AFF-4FF7-A1D1-FF566631AE86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4384-BABD-4FF8-AC6D-9897E9483DC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5598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D0E7-1AFF-4FF7-A1D1-FF566631AE86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4384-BABD-4FF8-AC6D-9897E9483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81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D0E7-1AFF-4FF7-A1D1-FF566631AE86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4384-BABD-4FF8-AC6D-9897E9483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76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D0E7-1AFF-4FF7-A1D1-FF566631AE86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4384-BABD-4FF8-AC6D-9897E9483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16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D0E7-1AFF-4FF7-A1D1-FF566631AE86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4384-BABD-4FF8-AC6D-9897E9483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96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D0E7-1AFF-4FF7-A1D1-FF566631AE86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4384-BABD-4FF8-AC6D-9897E9483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1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D0E7-1AFF-4FF7-A1D1-FF566631AE86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4384-BABD-4FF8-AC6D-9897E9483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6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D0E7-1AFF-4FF7-A1D1-FF566631AE86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4384-BABD-4FF8-AC6D-9897E9483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8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D0E7-1AFF-4FF7-A1D1-FF566631AE86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4384-BABD-4FF8-AC6D-9897E9483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3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D0E7-1AFF-4FF7-A1D1-FF566631AE86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4384-BABD-4FF8-AC6D-9897E9483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94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D0E7-1AFF-4FF7-A1D1-FF566631AE86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4384-BABD-4FF8-AC6D-9897E9483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9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D0E7-1AFF-4FF7-A1D1-FF566631AE86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4384-BABD-4FF8-AC6D-9897E9483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6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D0E7-1AFF-4FF7-A1D1-FF566631AE86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4384-BABD-4FF8-AC6D-9897E9483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7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D0E7-1AFF-4FF7-A1D1-FF566631AE86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14384-BABD-4FF8-AC6D-9897E9483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4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DA4D0E7-1AFF-4FF7-A1D1-FF566631AE86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14384-BABD-4FF8-AC6D-9897E9483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396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ome and Furniture - Lawless French Vocabula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2" y="437501"/>
            <a:ext cx="6751065" cy="611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084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 lit – </a:t>
            </a:r>
            <a:r>
              <a:rPr lang="en-US" b="1" dirty="0" err="1" smtClean="0"/>
              <a:t>dans</a:t>
            </a:r>
            <a:r>
              <a:rPr lang="en-US" b="1" dirty="0" smtClean="0"/>
              <a:t> la </a:t>
            </a:r>
            <a:r>
              <a:rPr lang="en-US" b="1" dirty="0" err="1" smtClean="0"/>
              <a:t>chambre</a:t>
            </a:r>
            <a:endParaRPr lang="en-US" b="1" dirty="0"/>
          </a:p>
        </p:txBody>
      </p:sp>
      <p:pic>
        <p:nvPicPr>
          <p:cNvPr id="11266" name="Picture 2" descr="Dessin À La Main D'un Lit Double En Bois Clip Art Libres De Droits, Svg,  Vecteurs Et Illustration. Image 3197547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4" y="1357456"/>
            <a:ext cx="8230033" cy="411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12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Des </a:t>
            </a:r>
            <a:r>
              <a:rPr lang="en-US" b="1" dirty="0" err="1" smtClean="0"/>
              <a:t>Fleurs</a:t>
            </a:r>
            <a:r>
              <a:rPr lang="en-US" b="1" dirty="0" smtClean="0"/>
              <a:t>  - </a:t>
            </a:r>
            <a:r>
              <a:rPr lang="en-US" b="1" dirty="0" err="1" smtClean="0"/>
              <a:t>dans</a:t>
            </a:r>
            <a:r>
              <a:rPr lang="en-US" b="1" dirty="0" smtClean="0"/>
              <a:t> le </a:t>
            </a:r>
            <a:r>
              <a:rPr lang="en-US" b="1" dirty="0" err="1" smtClean="0"/>
              <a:t>jardin</a:t>
            </a:r>
            <a:r>
              <a:rPr lang="en-US" b="1" dirty="0" smtClean="0"/>
              <a:t> 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9218" name="Picture 2" descr="L'image Thème Des Fleurs 5 - Illustration Vectorielle Clip Art Libres De  Droits, Svg, Vecteurs Et Illustration. Image 1736827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82" y="1763075"/>
            <a:ext cx="8826323" cy="471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23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 Four  - </a:t>
            </a:r>
            <a:r>
              <a:rPr lang="en-US" b="1" dirty="0" err="1" smtClean="0"/>
              <a:t>dans</a:t>
            </a:r>
            <a:r>
              <a:rPr lang="en-US" b="1" dirty="0" smtClean="0"/>
              <a:t> la cuisine</a:t>
            </a:r>
            <a:endParaRPr lang="en-US" b="1" dirty="0"/>
          </a:p>
        </p:txBody>
      </p:sp>
      <p:pic>
        <p:nvPicPr>
          <p:cNvPr id="2052" name="Picture 4" descr="Vecteur D'un Four Orange Avec Deux Brûleurs Dessus Clip Art Libres De  Droits, Svg, Vecteurs Et Illustration. Image 2095940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564" y="1221148"/>
            <a:ext cx="5399160" cy="539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804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 </a:t>
            </a:r>
            <a:r>
              <a:rPr lang="en-US" b="1" dirty="0" err="1" smtClean="0"/>
              <a:t>Frigo</a:t>
            </a:r>
            <a:r>
              <a:rPr lang="en-US" b="1" dirty="0" smtClean="0"/>
              <a:t> – </a:t>
            </a:r>
            <a:r>
              <a:rPr lang="en-US" b="1" dirty="0" err="1" smtClean="0"/>
              <a:t>dans</a:t>
            </a:r>
            <a:r>
              <a:rPr lang="en-US" b="1" dirty="0" smtClean="0"/>
              <a:t> la cuisine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 descr="Fridge Clip Art Images - Free Download on Freepi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9813" y="2052638"/>
            <a:ext cx="3894149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200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Une</a:t>
            </a:r>
            <a:r>
              <a:rPr lang="en-US" b="1" dirty="0" smtClean="0"/>
              <a:t> table –</a:t>
            </a:r>
            <a:r>
              <a:rPr lang="en-US" b="1" dirty="0"/>
              <a:t> </a:t>
            </a:r>
            <a:r>
              <a:rPr lang="en-US" b="1" dirty="0" err="1" smtClean="0"/>
              <a:t>dans</a:t>
            </a:r>
            <a:r>
              <a:rPr lang="en-US" b="1" dirty="0" smtClean="0"/>
              <a:t> la </a:t>
            </a:r>
            <a:r>
              <a:rPr lang="en-US" b="1" dirty="0" err="1" smtClean="0"/>
              <a:t>salle</a:t>
            </a:r>
            <a:r>
              <a:rPr lang="en-US" b="1" dirty="0" smtClean="0"/>
              <a:t> </a:t>
            </a:r>
            <a:r>
              <a:rPr lang="fr-FR" b="1" dirty="0" smtClean="0"/>
              <a:t>à </a:t>
            </a:r>
            <a:r>
              <a:rPr lang="en-US" b="1" dirty="0" smtClean="0"/>
              <a:t>manger 																							</a:t>
            </a:r>
            <a:endParaRPr lang="en-US" b="1" dirty="0"/>
          </a:p>
        </p:txBody>
      </p:sp>
      <p:pic>
        <p:nvPicPr>
          <p:cNvPr id="4098" name="Picture 2" descr="Table Clip Art Images - Free Download on Freepi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6881" y="2052638"/>
            <a:ext cx="5140013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196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Des chaises  - </a:t>
            </a:r>
            <a:r>
              <a:rPr lang="en-US" b="1" dirty="0" err="1" smtClean="0"/>
              <a:t>dans</a:t>
            </a:r>
            <a:r>
              <a:rPr lang="en-US" b="1" dirty="0" smtClean="0"/>
              <a:t> la </a:t>
            </a:r>
            <a:r>
              <a:rPr lang="en-US" b="1" dirty="0" err="1" smtClean="0"/>
              <a:t>salle</a:t>
            </a:r>
            <a:r>
              <a:rPr lang="en-US" b="1" dirty="0" smtClean="0"/>
              <a:t> </a:t>
            </a:r>
            <a:r>
              <a:rPr lang="fr-FR" b="1" dirty="0" smtClean="0"/>
              <a:t>à </a:t>
            </a:r>
            <a:r>
              <a:rPr lang="en-US" b="1" dirty="0" smtClean="0"/>
              <a:t>manger</a:t>
            </a:r>
            <a:endParaRPr lang="en-US" b="1" dirty="0"/>
          </a:p>
        </p:txBody>
      </p:sp>
      <p:pic>
        <p:nvPicPr>
          <p:cNvPr id="5122" name="Picture 2" descr="Dessin À La Main De Trois Chaises En Bois Classiques Clip Art Libres De  Droits, Svg, Vecteurs Et Illustration. Image 319754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127" y="1690688"/>
            <a:ext cx="7596909" cy="456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458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 </a:t>
            </a:r>
            <a:r>
              <a:rPr lang="en-US" b="1" dirty="0" err="1" smtClean="0"/>
              <a:t>canap</a:t>
            </a:r>
            <a:r>
              <a:rPr lang="fr-FR" b="1" dirty="0" smtClean="0"/>
              <a:t>é – dans le salon </a:t>
            </a:r>
            <a:endParaRPr lang="en-US" b="1" dirty="0"/>
          </a:p>
        </p:txBody>
      </p:sp>
      <p:pic>
        <p:nvPicPr>
          <p:cNvPr id="6146" name="Picture 2" descr="Homme Couché Sur Le Canapé Dans La Salle De Style Plat. Caractère Vector  Sofa Illustration Ligne. Clip Art Libres De Droits, Svg, Vecteurs Et  Illustration. Image 7303914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90" y="1853248"/>
            <a:ext cx="4817269" cy="481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995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</a:t>
            </a:r>
            <a:r>
              <a:rPr lang="en-US" b="1" dirty="0" smtClean="0"/>
              <a:t>a </a:t>
            </a:r>
            <a:r>
              <a:rPr lang="en-US" b="1" dirty="0" err="1" smtClean="0"/>
              <a:t>télévision</a:t>
            </a:r>
            <a:r>
              <a:rPr lang="en-US" b="1" dirty="0" smtClean="0"/>
              <a:t> – </a:t>
            </a:r>
            <a:r>
              <a:rPr lang="en-US" b="1" dirty="0" err="1" smtClean="0"/>
              <a:t>dans</a:t>
            </a:r>
            <a:r>
              <a:rPr lang="en-US" b="1" dirty="0" smtClean="0"/>
              <a:t> le salon </a:t>
            </a:r>
            <a:endParaRPr lang="en-US" b="1" dirty="0"/>
          </a:p>
        </p:txBody>
      </p:sp>
      <p:pic>
        <p:nvPicPr>
          <p:cNvPr id="7170" name="Picture 2" descr="Tv clipart Vectors &amp; Illustrations for Free Download | Freepi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4487" y="2052638"/>
            <a:ext cx="5284802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494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Une</a:t>
            </a:r>
            <a:r>
              <a:rPr lang="en-US" b="1" dirty="0" smtClean="0"/>
              <a:t> </a:t>
            </a:r>
            <a:r>
              <a:rPr lang="en-US" b="1" dirty="0" err="1" smtClean="0"/>
              <a:t>voiture</a:t>
            </a:r>
            <a:r>
              <a:rPr lang="en-US" b="1" dirty="0" smtClean="0"/>
              <a:t>  - </a:t>
            </a:r>
            <a:r>
              <a:rPr lang="en-US" b="1" dirty="0" err="1" smtClean="0"/>
              <a:t>dans</a:t>
            </a:r>
            <a:r>
              <a:rPr lang="en-US" b="1" dirty="0" smtClean="0"/>
              <a:t> le salon </a:t>
            </a:r>
            <a:endParaRPr lang="en-US" b="1" dirty="0"/>
          </a:p>
        </p:txBody>
      </p:sp>
      <p:pic>
        <p:nvPicPr>
          <p:cNvPr id="8194" name="Picture 2" descr="Images de Clipart Voiture – Téléchargement gratuit sur Freepi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345" y="1583668"/>
            <a:ext cx="6601980" cy="440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351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Une</a:t>
            </a:r>
            <a:r>
              <a:rPr lang="en-US" b="1" dirty="0" smtClean="0"/>
              <a:t> douche – </a:t>
            </a:r>
            <a:r>
              <a:rPr lang="en-US" b="1" dirty="0" err="1" smtClean="0"/>
              <a:t>dans</a:t>
            </a:r>
            <a:r>
              <a:rPr lang="en-US" b="1" dirty="0" smtClean="0"/>
              <a:t> la </a:t>
            </a:r>
            <a:r>
              <a:rPr lang="en-US" b="1" dirty="0" err="1" smtClean="0"/>
              <a:t>salle</a:t>
            </a:r>
            <a:r>
              <a:rPr lang="en-US" b="1" dirty="0" smtClean="0"/>
              <a:t> de </a:t>
            </a:r>
            <a:r>
              <a:rPr lang="en-US" b="1" dirty="0" err="1" smtClean="0"/>
              <a:t>bains</a:t>
            </a:r>
            <a:r>
              <a:rPr lang="en-US" b="1" dirty="0" smtClean="0"/>
              <a:t>  </a:t>
            </a:r>
            <a:endParaRPr lang="en-US" b="1" dirty="0"/>
          </a:p>
        </p:txBody>
      </p:sp>
      <p:pic>
        <p:nvPicPr>
          <p:cNvPr id="10242" name="Picture 2" descr="Robinet De Douche Isolé Icône Illustration Vectorielle Design Clip Art  Libres De Droits, Svg, Vecteurs Et Illustration. Image 8313915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418" y="1493029"/>
            <a:ext cx="5470671" cy="547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5918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</TotalTime>
  <Words>68</Words>
  <Application>Microsoft Office PowerPoint</Application>
  <PresentationFormat>Widescreen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PowerPoint Presentation</vt:lpstr>
      <vt:lpstr>Un Four  - dans la cuisine</vt:lpstr>
      <vt:lpstr>Un Frigo – dans la cuisine  </vt:lpstr>
      <vt:lpstr>Une table – dans la salle à manger                        </vt:lpstr>
      <vt:lpstr>Des chaises  - dans la salle à manger</vt:lpstr>
      <vt:lpstr>Le canapé – dans le salon </vt:lpstr>
      <vt:lpstr>La télévision – dans le salon </vt:lpstr>
      <vt:lpstr>Une voiture  - dans le salon </vt:lpstr>
      <vt:lpstr>Une douche – dans la salle de bains  </vt:lpstr>
      <vt:lpstr>Un lit – dans la chambre</vt:lpstr>
      <vt:lpstr>Des Fleurs  - dans le jardin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Four </dc:title>
  <dc:creator>R.Geurouachi</dc:creator>
  <cp:lastModifiedBy>R.Geurouachi</cp:lastModifiedBy>
  <cp:revision>10</cp:revision>
  <dcterms:created xsi:type="dcterms:W3CDTF">2023-11-08T10:59:13Z</dcterms:created>
  <dcterms:modified xsi:type="dcterms:W3CDTF">2023-11-08T11:42:04Z</dcterms:modified>
</cp:coreProperties>
</file>