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62" r:id="rId4"/>
    <p:sldId id="258" r:id="rId5"/>
    <p:sldId id="261" r:id="rId6"/>
    <p:sldId id="263" r:id="rId7"/>
    <p:sldId id="260" r:id="rId8"/>
    <p:sldId id="259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83" r:id="rId18"/>
    <p:sldId id="284" r:id="rId19"/>
    <p:sldId id="285" r:id="rId20"/>
    <p:sldId id="286" r:id="rId21"/>
    <p:sldId id="276" r:id="rId22"/>
    <p:sldId id="277" r:id="rId23"/>
    <p:sldId id="273" r:id="rId24"/>
    <p:sldId id="274" r:id="rId25"/>
    <p:sldId id="275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E02F2-6701-45F1-A997-275E02E3848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BCDAE-C20A-4047-93F0-1CBFC9371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BCDAE-C20A-4047-93F0-1CBFC93712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CDAE-C20A-4047-93F0-1CBFC93712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CDAE-C20A-4047-93F0-1CBFC93712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1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CDAE-C20A-4047-93F0-1CBFC93712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9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8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3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5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14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8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01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84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9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8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0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1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1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36565D-FD95-4E5D-AC19-1BAB343A095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29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EB8E-1972-4224-B80A-7703FB90C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/>
              <a:t>النظام البيئي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9D6E-91B6-4A5E-84AD-D89C0724D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3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7D30-B25C-4A96-B374-1AF1DF62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8AE645-8BD3-45E6-B872-2A3C059A4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641640"/>
            <a:ext cx="9299399" cy="42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88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247F-842A-4604-930B-EE84AB06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DC9D1A-AEAF-4601-9A92-3AEDC16B6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5391" y="1565011"/>
            <a:ext cx="6049594" cy="4463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6541CA-97EB-4133-8FCB-19BF8BFFE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87" y="1853248"/>
            <a:ext cx="3663069" cy="402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1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F345-D470-4E51-9490-43B27345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8FAB66-1E26-446B-B735-387FA5C16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064" y="614757"/>
            <a:ext cx="9174816" cy="52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41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7" y="1603873"/>
            <a:ext cx="10145758" cy="28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09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83" y="407963"/>
            <a:ext cx="10367889" cy="5739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58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600891"/>
            <a:ext cx="8216537" cy="6533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</a:rPr>
              <a:t>النّباتُ (الْمُنتَجات) يُخزّنُ الطّاقَةَ الّتي تَحصل عَليها مِن الشّمس وَيستهلك جزء مِنها لِصنعِ غِذائِهِ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</a:rPr>
              <a:t>الأرنب ( مُستهلك) يَتَغذى عَلى النّباتِ لِيَصللاعَلى الطّاقةِ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</a:rPr>
              <a:t>النّمر( مُستهلك) يَتَغذى عَلى الأرنَبِ لِيحصل عَلى الطّاقةِ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</a:rPr>
              <a:t>يُمثلُ الشّكل بِالأسفلِ سلسلةُ غذائِيّةً مائِيَّةً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</a:rPr>
              <a:t>أشعةُ الشّمسِ مَصدرُ الطّاقَةِ الرّئيسي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4" y="1417410"/>
            <a:ext cx="2312126" cy="4434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22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0" y="1892456"/>
            <a:ext cx="4442377" cy="19480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584874" y="618978"/>
            <a:ext cx="5739617" cy="5242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الطّحالِبُ ( الْمُنتجاتِ)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يَخزّنُ الطّاقةِ  الّتي تَحصلُ عَليها مِنَ الشّمسِ ويَستَهلكُ جُزءًا مِنها لِصنعِ غذائه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الأسماك الصّغيرُ (مُستهلك) تَتغذّى عَلى الطّحالب لِيحصُلَ عَلى الطّاقَةِ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الأسماكُ الْكبيرةُ ( مَستهلك) تَتغذّى عَلى الأسماكِ الصّغيرَةٍ لِيَحصلَ عَلى الطّاقةِ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الحوت (مُستهلك) يَتغذى عَلى الأسماكِ الْكبيرَةِ لِيَحصلَ عَلى الطّاقةِ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19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837C7-694B-4536-B340-A05B31C81627}"/>
              </a:ext>
            </a:extLst>
          </p:cNvPr>
          <p:cNvSpPr/>
          <p:nvPr/>
        </p:nvSpPr>
        <p:spPr>
          <a:xfrm>
            <a:off x="1086678" y="291548"/>
            <a:ext cx="9011479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/>
              <a:t>أصنف الكائنات الحية الاتية وفق الجدول</a:t>
            </a:r>
          </a:p>
          <a:p>
            <a:pPr algn="ctr"/>
            <a:r>
              <a:rPr lang="ar-JO" sz="4000" dirty="0"/>
              <a:t>(الدب/ الاعشاب/الأفعى/الطحالب/النسر/القرش/الفأر)</a:t>
            </a:r>
            <a:endParaRPr lang="en-US" sz="4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73EB83-62CC-482D-994C-65CBD02218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40453" y="2429934"/>
          <a:ext cx="8128000" cy="304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9452115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97827950"/>
                    </a:ext>
                  </a:extLst>
                </a:gridCol>
              </a:tblGrid>
              <a:tr h="608643">
                <a:tc>
                  <a:txBody>
                    <a:bodyPr/>
                    <a:lstStyle/>
                    <a:p>
                      <a:pPr algn="ctr"/>
                      <a:r>
                        <a:rPr lang="ar-JO" sz="3200" dirty="0"/>
                        <a:t>منتجات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3200" dirty="0"/>
                        <a:t>مستهلكات</a:t>
                      </a:r>
                      <a:r>
                        <a:rPr lang="ar-JO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59955"/>
                  </a:ext>
                </a:extLst>
              </a:tr>
              <a:tr h="6086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088601"/>
                  </a:ext>
                </a:extLst>
              </a:tr>
              <a:tr h="6086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950998"/>
                  </a:ext>
                </a:extLst>
              </a:tr>
              <a:tr h="6086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5971"/>
                  </a:ext>
                </a:extLst>
              </a:tr>
              <a:tr h="6086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768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A0350B4-D194-4FD6-827E-92316FD3BE2D}"/>
              </a:ext>
            </a:extLst>
          </p:cNvPr>
          <p:cNvSpPr/>
          <p:nvPr/>
        </p:nvSpPr>
        <p:spPr>
          <a:xfrm>
            <a:off x="6808763" y="3066757"/>
            <a:ext cx="2222695" cy="56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الدب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0BA19B-16E9-4E1A-A4C9-B6AB5FBE96AA}"/>
              </a:ext>
            </a:extLst>
          </p:cNvPr>
          <p:cNvSpPr/>
          <p:nvPr/>
        </p:nvSpPr>
        <p:spPr>
          <a:xfrm>
            <a:off x="6623539" y="3670187"/>
            <a:ext cx="2222695" cy="56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الافعى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BC189B-2AC5-429C-A4DB-9E22E5741D4C}"/>
              </a:ext>
            </a:extLst>
          </p:cNvPr>
          <p:cNvSpPr/>
          <p:nvPr/>
        </p:nvSpPr>
        <p:spPr>
          <a:xfrm>
            <a:off x="3160543" y="3063240"/>
            <a:ext cx="2222695" cy="56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الاعشاب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4F9A1-17CC-40CF-8F1B-3400EBE9D3E8}"/>
              </a:ext>
            </a:extLst>
          </p:cNvPr>
          <p:cNvSpPr/>
          <p:nvPr/>
        </p:nvSpPr>
        <p:spPr>
          <a:xfrm>
            <a:off x="3210936" y="3716037"/>
            <a:ext cx="2222695" cy="56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الطحالب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C982D4-6C6D-4676-81EE-2939C93E974E}"/>
              </a:ext>
            </a:extLst>
          </p:cNvPr>
          <p:cNvSpPr/>
          <p:nvPr/>
        </p:nvSpPr>
        <p:spPr>
          <a:xfrm>
            <a:off x="6539693" y="4877047"/>
            <a:ext cx="2222695" cy="56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القرش/الفأر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4FF597-731A-4CBC-AB05-417348C275A5}"/>
              </a:ext>
            </a:extLst>
          </p:cNvPr>
          <p:cNvSpPr/>
          <p:nvPr/>
        </p:nvSpPr>
        <p:spPr>
          <a:xfrm>
            <a:off x="6539694" y="4273617"/>
            <a:ext cx="2222695" cy="56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النسر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2DB680-4807-4656-AC68-87FEB93D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7" y="121658"/>
            <a:ext cx="10535479" cy="62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4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454F3-39BC-4228-B034-FE492445C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131280"/>
            <a:ext cx="11463131" cy="48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8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77B5-F653-4A05-8A16-1D2492EB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البيئة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95336-FFB4-4DBD-89C6-68500C2A0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2800" dirty="0"/>
              <a:t>هي كل ما يحيط بالكائن الحي من مكونات حية وغير حية </a:t>
            </a:r>
          </a:p>
          <a:p>
            <a:pPr algn="r"/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EDF5A-EA24-4F15-8582-D872890D1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32" y="3561994"/>
            <a:ext cx="56007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74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3F2DE4-6F6E-4FB2-84B4-2CBD68AD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" y="244129"/>
            <a:ext cx="10694505" cy="1379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4F5D6B-97DF-473D-B452-436DA5AE2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0" y="1934817"/>
            <a:ext cx="10694505" cy="36178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ED954B-ED93-4583-B733-CE5124A3335C}"/>
              </a:ext>
            </a:extLst>
          </p:cNvPr>
          <p:cNvSpPr/>
          <p:nvPr/>
        </p:nvSpPr>
        <p:spPr>
          <a:xfrm>
            <a:off x="9859617" y="3134655"/>
            <a:ext cx="1325218" cy="907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57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922" y="2626934"/>
            <a:ext cx="11706026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EG" sz="4800" dirty="0"/>
              <a:t>تَفاعُلُ الْكائِناتِ الْحيَّةِ مَعَ الْمُكوّناتِ غَيرِ الْحيَّة في بيئاتِها.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6" y="321684"/>
            <a:ext cx="11808402" cy="2068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47" y="3694188"/>
            <a:ext cx="11956472" cy="300037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C2E14FA-77CF-4AC2-9FF1-73D2AEBA51C1}"/>
              </a:ext>
            </a:extLst>
          </p:cNvPr>
          <p:cNvCxnSpPr/>
          <p:nvPr/>
        </p:nvCxnSpPr>
        <p:spPr>
          <a:xfrm flipH="1">
            <a:off x="4811151" y="4783015"/>
            <a:ext cx="1434904" cy="1195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DDED78-DA39-46CA-AFF0-77930826CA33}"/>
              </a:ext>
            </a:extLst>
          </p:cNvPr>
          <p:cNvCxnSpPr/>
          <p:nvPr/>
        </p:nvCxnSpPr>
        <p:spPr>
          <a:xfrm flipH="1" flipV="1">
            <a:off x="4656406" y="4994031"/>
            <a:ext cx="1266092" cy="12098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1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6" y="142009"/>
            <a:ext cx="11555123" cy="3252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6" y="3560619"/>
            <a:ext cx="11555123" cy="30332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826E45-5022-4B52-839A-CF020E8C74C1}"/>
              </a:ext>
            </a:extLst>
          </p:cNvPr>
          <p:cNvSpPr/>
          <p:nvPr/>
        </p:nvSpPr>
        <p:spPr>
          <a:xfrm>
            <a:off x="9903655" y="2715065"/>
            <a:ext cx="787791" cy="39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1BEE13-FBE8-4009-A7BE-36715650168D}"/>
              </a:ext>
            </a:extLst>
          </p:cNvPr>
          <p:cNvSpPr/>
          <p:nvPr/>
        </p:nvSpPr>
        <p:spPr>
          <a:xfrm>
            <a:off x="6806418" y="2715065"/>
            <a:ext cx="787791" cy="39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E7C2D-D4EB-4D04-ABE0-8B17BEA6A569}"/>
              </a:ext>
            </a:extLst>
          </p:cNvPr>
          <p:cNvSpPr/>
          <p:nvPr/>
        </p:nvSpPr>
        <p:spPr>
          <a:xfrm>
            <a:off x="3779519" y="2715065"/>
            <a:ext cx="787791" cy="39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DDA89E-3D53-4F6C-94E9-B61CA3A87909}"/>
              </a:ext>
            </a:extLst>
          </p:cNvPr>
          <p:cNvSpPr/>
          <p:nvPr/>
        </p:nvSpPr>
        <p:spPr>
          <a:xfrm>
            <a:off x="1470073" y="2715065"/>
            <a:ext cx="787791" cy="39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3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36BFE0-84C8-4D35-8549-92C0A4C3C3F5}"/>
              </a:ext>
            </a:extLst>
          </p:cNvPr>
          <p:cNvSpPr/>
          <p:nvPr/>
        </p:nvSpPr>
        <p:spPr>
          <a:xfrm>
            <a:off x="7287065" y="4825218"/>
            <a:ext cx="2855741" cy="998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8 سلاسل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00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2217" y="2471148"/>
            <a:ext cx="9223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6000" dirty="0"/>
              <a:t>ثَعلبٌ        أرنَبٌ       نَباتٌ (1  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1122217" y="4143014"/>
            <a:ext cx="91260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6000" dirty="0"/>
              <a:t>صَقر        أرنَبٌ       نَباتٌ (2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831272" y="5541817"/>
            <a:ext cx="91260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0" dirty="0"/>
              <a:t>3</a:t>
            </a:r>
            <a:r>
              <a:rPr lang="ar-EG" sz="6000" dirty="0"/>
              <a:t>صَقر         فَأر       نَباتٌ ( </a:t>
            </a:r>
            <a:endParaRPr lang="en-US" sz="6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73739" y="3046238"/>
            <a:ext cx="718396" cy="13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001000" y="3053165"/>
            <a:ext cx="512618" cy="4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76628" y="4650845"/>
            <a:ext cx="512618" cy="4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001000" y="4716089"/>
            <a:ext cx="512618" cy="4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76628" y="6063501"/>
            <a:ext cx="512618" cy="4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20000" y="6105065"/>
            <a:ext cx="512618" cy="4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44075" y="1035051"/>
            <a:ext cx="7214829" cy="110799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ar-EG" sz="6600" dirty="0"/>
              <a:t>ثَمانِيَةُ سِلاسِلَ غِذائِيَّةٍ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214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109" y="1205347"/>
            <a:ext cx="9112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6000" dirty="0"/>
              <a:t>أفعى</a:t>
            </a:r>
            <a:r>
              <a:rPr lang="ar-EG" sz="6000" dirty="0"/>
              <a:t>        فَأر       نَباتٌ (4 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858982" y="2826328"/>
            <a:ext cx="9112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6000" dirty="0"/>
              <a:t>طائِرالْبوم        فَأر       نَباتٌ (5 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304800" y="4447309"/>
            <a:ext cx="11485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6000" dirty="0"/>
              <a:t>طائِر الْبوم     ضِفدعٌ    جُندب    نَباتٌ (6 </a:t>
            </a:r>
            <a:endParaRPr lang="en-US" sz="6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43200" y="5015345"/>
            <a:ext cx="512618" cy="4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67054" y="3532908"/>
            <a:ext cx="512618" cy="4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19688" y="3348013"/>
            <a:ext cx="512618" cy="4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62776" y="5036127"/>
            <a:ext cx="512618" cy="4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453745" y="5084617"/>
            <a:ext cx="512618" cy="4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15545" y="1884218"/>
            <a:ext cx="512618" cy="4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39491" y="1842654"/>
            <a:ext cx="512618" cy="4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59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10145"/>
            <a:ext cx="11485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6000" dirty="0"/>
              <a:t>أفعى        ضِفدعٌ        جُندب       نَباتٌ (7 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318656" y="3505200"/>
            <a:ext cx="11485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6000" dirty="0"/>
              <a:t>صَقر   أفعى   عُصفور   جُندب    نَباتٌ (8 </a:t>
            </a:r>
            <a:endParaRPr lang="en-US" sz="6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84764" y="4128655"/>
            <a:ext cx="5403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95109" y="2119746"/>
            <a:ext cx="5403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37164" y="2119746"/>
            <a:ext cx="5403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15346" y="4087092"/>
            <a:ext cx="5403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481455" y="4128655"/>
            <a:ext cx="5403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351818" y="4128655"/>
            <a:ext cx="5403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240983" y="2244436"/>
            <a:ext cx="5403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2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6" y="4061750"/>
            <a:ext cx="11828034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EG" sz="6000" dirty="0"/>
              <a:t>وَضَعُ عُقوبَةٍ وَمُخالَفَةٍ مادّيّةٍ لِكُلّ شَخصٍ يَقومُ بِصيدها.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118196"/>
            <a:ext cx="11703345" cy="36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A51683-B957-443E-85DD-D22DA4B39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2" y="182880"/>
            <a:ext cx="11226018" cy="65133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96935E-A260-428C-B381-F7625F64D32B}"/>
              </a:ext>
            </a:extLst>
          </p:cNvPr>
          <p:cNvSpPr/>
          <p:nvPr/>
        </p:nvSpPr>
        <p:spPr>
          <a:xfrm>
            <a:off x="2813538" y="4586068"/>
            <a:ext cx="4473527" cy="829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الشبكة الغذائية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7C73F-505B-4B04-BDA9-7059A55561AC}"/>
              </a:ext>
            </a:extLst>
          </p:cNvPr>
          <p:cNvSpPr/>
          <p:nvPr/>
        </p:nvSpPr>
        <p:spPr>
          <a:xfrm>
            <a:off x="2405575" y="5950634"/>
            <a:ext cx="5978770" cy="724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عند موت اي كائن حي في النظام البيئي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5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48AD82-3748-4D3F-81EC-FFE92BBC8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4" y="62378"/>
            <a:ext cx="11549575" cy="55526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9ECE07-746C-4E1A-82EA-C5D8E036A0BB}"/>
              </a:ext>
            </a:extLst>
          </p:cNvPr>
          <p:cNvSpPr/>
          <p:nvPr/>
        </p:nvSpPr>
        <p:spPr>
          <a:xfrm>
            <a:off x="3953022" y="1243013"/>
            <a:ext cx="2475913" cy="64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الصحراء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01BC9E-FBF9-4934-8192-53D115593E6B}"/>
              </a:ext>
            </a:extLst>
          </p:cNvPr>
          <p:cNvSpPr/>
          <p:nvPr/>
        </p:nvSpPr>
        <p:spPr>
          <a:xfrm>
            <a:off x="9045526" y="3530991"/>
            <a:ext cx="759656" cy="43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×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68351-2FD6-45D7-BA46-D5AAE4500944}"/>
              </a:ext>
            </a:extLst>
          </p:cNvPr>
          <p:cNvSpPr/>
          <p:nvPr/>
        </p:nvSpPr>
        <p:spPr>
          <a:xfrm>
            <a:off x="5486399" y="3530991"/>
            <a:ext cx="759656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√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8C5E56-2361-43C9-8A44-5E7F16EA96F6}"/>
              </a:ext>
            </a:extLst>
          </p:cNvPr>
          <p:cNvSpPr/>
          <p:nvPr/>
        </p:nvSpPr>
        <p:spPr>
          <a:xfrm>
            <a:off x="1927272" y="3429000"/>
            <a:ext cx="759656" cy="53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√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D44172-70DD-495F-8432-94A36A8843C2}"/>
              </a:ext>
            </a:extLst>
          </p:cNvPr>
          <p:cNvSpPr/>
          <p:nvPr/>
        </p:nvSpPr>
        <p:spPr>
          <a:xfrm>
            <a:off x="1814732" y="4656406"/>
            <a:ext cx="7047914" cy="829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لأن الدب لا يستطيع تحمل درجات الحرارة العالية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04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D5ECF-E283-4789-AFA6-E50C1940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8" y="256502"/>
            <a:ext cx="11648048" cy="5947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3A3B48-88AE-40AB-9CB2-766BFE014DD7}"/>
              </a:ext>
            </a:extLst>
          </p:cNvPr>
          <p:cNvSpPr/>
          <p:nvPr/>
        </p:nvSpPr>
        <p:spPr>
          <a:xfrm>
            <a:off x="3193366" y="478302"/>
            <a:ext cx="2686929" cy="78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الغابة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4C1AA3-5080-4A8A-93DC-7C947E6AC96B}"/>
              </a:ext>
            </a:extLst>
          </p:cNvPr>
          <p:cNvSpPr/>
          <p:nvPr/>
        </p:nvSpPr>
        <p:spPr>
          <a:xfrm>
            <a:off x="9228406" y="3429000"/>
            <a:ext cx="872197" cy="791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46C021-27A1-4813-98FB-414FD0277022}"/>
              </a:ext>
            </a:extLst>
          </p:cNvPr>
          <p:cNvSpPr/>
          <p:nvPr/>
        </p:nvSpPr>
        <p:spPr>
          <a:xfrm>
            <a:off x="5584874" y="3559126"/>
            <a:ext cx="872197" cy="661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√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0038C-7A25-47DD-B37C-8EA7AC390F0C}"/>
              </a:ext>
            </a:extLst>
          </p:cNvPr>
          <p:cNvSpPr/>
          <p:nvPr/>
        </p:nvSpPr>
        <p:spPr>
          <a:xfrm>
            <a:off x="1941342" y="3559126"/>
            <a:ext cx="872197" cy="661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×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C8AF6-AB8B-45F0-9FA8-430C36310A96}"/>
              </a:ext>
            </a:extLst>
          </p:cNvPr>
          <p:cNvSpPr/>
          <p:nvPr/>
        </p:nvSpPr>
        <p:spPr>
          <a:xfrm>
            <a:off x="4276578" y="5247249"/>
            <a:ext cx="5261317" cy="661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لان الصبار يعيش في المناطق الحارة جدا وذات الامطار القليلة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9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31EB-8C07-42D5-842F-D2C17443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النظام البيئي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B1B6F-E952-4D5D-A08B-224DAD16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5400" dirty="0"/>
              <a:t>هو تفاعل الكائنات الحية مه المكونات غير الحية في بيئاتها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519A3-BA9C-42C4-98AE-94A3018FC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662" y="3924535"/>
            <a:ext cx="7703937" cy="24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03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DA8054-B829-4465-B50E-877C1FE9F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281354"/>
            <a:ext cx="10775851" cy="63023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92E40C-DB9F-458E-9CE7-F633D51FAA15}"/>
              </a:ext>
            </a:extLst>
          </p:cNvPr>
          <p:cNvSpPr/>
          <p:nvPr/>
        </p:nvSpPr>
        <p:spPr>
          <a:xfrm>
            <a:off x="4543865" y="5261317"/>
            <a:ext cx="3080824" cy="43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الشمس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4D0150-ACDE-4CF0-945A-1DF4613E9F50}"/>
              </a:ext>
            </a:extLst>
          </p:cNvPr>
          <p:cNvCxnSpPr/>
          <p:nvPr/>
        </p:nvCxnSpPr>
        <p:spPr>
          <a:xfrm flipV="1">
            <a:off x="8609428" y="3770142"/>
            <a:ext cx="0" cy="8159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AC18FD-083D-460E-9527-2DC5E6B79643}"/>
              </a:ext>
            </a:extLst>
          </p:cNvPr>
          <p:cNvCxnSpPr/>
          <p:nvPr/>
        </p:nvCxnSpPr>
        <p:spPr>
          <a:xfrm flipV="1">
            <a:off x="5681003" y="3770142"/>
            <a:ext cx="0" cy="8159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39D3A1-8D39-4914-BF23-DF1F39220F6E}"/>
              </a:ext>
            </a:extLst>
          </p:cNvPr>
          <p:cNvCxnSpPr/>
          <p:nvPr/>
        </p:nvCxnSpPr>
        <p:spPr>
          <a:xfrm flipV="1">
            <a:off x="3132406" y="3770142"/>
            <a:ext cx="0" cy="8159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0ED49B-E0F6-49FE-92BC-6C606C109103}"/>
              </a:ext>
            </a:extLst>
          </p:cNvPr>
          <p:cNvCxnSpPr/>
          <p:nvPr/>
        </p:nvCxnSpPr>
        <p:spPr>
          <a:xfrm flipV="1">
            <a:off x="3113649" y="2346960"/>
            <a:ext cx="0" cy="8159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DFD17E-E266-4309-9D4A-E56832F514FC}"/>
              </a:ext>
            </a:extLst>
          </p:cNvPr>
          <p:cNvCxnSpPr/>
          <p:nvPr/>
        </p:nvCxnSpPr>
        <p:spPr>
          <a:xfrm flipV="1">
            <a:off x="5425440" y="2954216"/>
            <a:ext cx="0" cy="8159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643F07-EC52-411B-808F-47023F6E9AE9}"/>
              </a:ext>
            </a:extLst>
          </p:cNvPr>
          <p:cNvCxnSpPr/>
          <p:nvPr/>
        </p:nvCxnSpPr>
        <p:spPr>
          <a:xfrm flipV="1">
            <a:off x="8759483" y="2948354"/>
            <a:ext cx="0" cy="8159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F6D861-09B4-45C7-B582-C0223EF0846B}"/>
              </a:ext>
            </a:extLst>
          </p:cNvPr>
          <p:cNvCxnSpPr>
            <a:cxnSpLocks/>
          </p:cNvCxnSpPr>
          <p:nvPr/>
        </p:nvCxnSpPr>
        <p:spPr>
          <a:xfrm flipH="1" flipV="1">
            <a:off x="7624689" y="3162886"/>
            <a:ext cx="487680" cy="5744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5F6874-DB39-4D2B-9E20-47E43D1003AE}"/>
              </a:ext>
            </a:extLst>
          </p:cNvPr>
          <p:cNvCxnSpPr>
            <a:cxnSpLocks/>
          </p:cNvCxnSpPr>
          <p:nvPr/>
        </p:nvCxnSpPr>
        <p:spPr>
          <a:xfrm flipV="1">
            <a:off x="4989341" y="1603717"/>
            <a:ext cx="436099" cy="2133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A4572C-6704-4811-8EC6-7B5569425D1F}"/>
              </a:ext>
            </a:extLst>
          </p:cNvPr>
          <p:cNvCxnSpPr/>
          <p:nvPr/>
        </p:nvCxnSpPr>
        <p:spPr>
          <a:xfrm flipV="1">
            <a:off x="8759483" y="2132428"/>
            <a:ext cx="0" cy="8159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AF10CB-A8AB-48C7-A75E-EE59F09027FE}"/>
              </a:ext>
            </a:extLst>
          </p:cNvPr>
          <p:cNvCxnSpPr>
            <a:cxnSpLocks/>
          </p:cNvCxnSpPr>
          <p:nvPr/>
        </p:nvCxnSpPr>
        <p:spPr>
          <a:xfrm flipH="1" flipV="1">
            <a:off x="6414868" y="1392702"/>
            <a:ext cx="1852246" cy="4759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B15A24-CA40-4E7A-9BD0-6EC3324936FE}"/>
              </a:ext>
            </a:extLst>
          </p:cNvPr>
          <p:cNvCxnSpPr>
            <a:cxnSpLocks/>
          </p:cNvCxnSpPr>
          <p:nvPr/>
        </p:nvCxnSpPr>
        <p:spPr>
          <a:xfrm flipV="1">
            <a:off x="3249637" y="1603717"/>
            <a:ext cx="2175803" cy="18252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3AC2CC-F2A3-4B90-95B4-435A6F130315}"/>
              </a:ext>
            </a:extLst>
          </p:cNvPr>
          <p:cNvCxnSpPr>
            <a:cxnSpLocks/>
          </p:cNvCxnSpPr>
          <p:nvPr/>
        </p:nvCxnSpPr>
        <p:spPr>
          <a:xfrm flipV="1">
            <a:off x="7329268" y="2276622"/>
            <a:ext cx="614288" cy="6717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CE34E3-CD5F-40E7-9FB3-4B2FB8F8F359}"/>
              </a:ext>
            </a:extLst>
          </p:cNvPr>
          <p:cNvCxnSpPr>
            <a:cxnSpLocks/>
          </p:cNvCxnSpPr>
          <p:nvPr/>
        </p:nvCxnSpPr>
        <p:spPr>
          <a:xfrm flipV="1">
            <a:off x="5842781" y="2116602"/>
            <a:ext cx="2203939" cy="15996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47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77CA40-8200-43D4-ACD9-49AE2483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44" y="699911"/>
            <a:ext cx="9302045" cy="565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7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BFC0-816F-49DC-A568-E4B3CBF7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نشاط1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2F3F98-9C5E-4905-96D9-CE4F37B0D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659" y="1195754"/>
            <a:ext cx="11438682" cy="56622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CB9A7C-BB71-435D-ADE9-17D401DEEDCA}"/>
              </a:ext>
            </a:extLst>
          </p:cNvPr>
          <p:cNvSpPr/>
          <p:nvPr/>
        </p:nvSpPr>
        <p:spPr>
          <a:xfrm>
            <a:off x="2363372" y="2940148"/>
            <a:ext cx="1856936" cy="661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مكونات غير حية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896234-DDAB-4FBF-9DC4-C06A6917095D}"/>
              </a:ext>
            </a:extLst>
          </p:cNvPr>
          <p:cNvSpPr/>
          <p:nvPr/>
        </p:nvSpPr>
        <p:spPr>
          <a:xfrm>
            <a:off x="9551963" y="4783015"/>
            <a:ext cx="1153551" cy="6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الانسان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70BCB1-3CD5-4D34-A6E8-7D1A44FF1B86}"/>
              </a:ext>
            </a:extLst>
          </p:cNvPr>
          <p:cNvSpPr/>
          <p:nvPr/>
        </p:nvSpPr>
        <p:spPr>
          <a:xfrm>
            <a:off x="5950634" y="4783015"/>
            <a:ext cx="1153551" cy="65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الحيوان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F06358-E4B6-4702-A19F-EDB64ABB2208}"/>
              </a:ext>
            </a:extLst>
          </p:cNvPr>
          <p:cNvSpPr/>
          <p:nvPr/>
        </p:nvSpPr>
        <p:spPr>
          <a:xfrm>
            <a:off x="7610622" y="4783015"/>
            <a:ext cx="1434904" cy="879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النبات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6824AE-8977-475D-914D-02D007037C2B}"/>
              </a:ext>
            </a:extLst>
          </p:cNvPr>
          <p:cNvSpPr/>
          <p:nvPr/>
        </p:nvSpPr>
        <p:spPr>
          <a:xfrm>
            <a:off x="4023360" y="4811151"/>
            <a:ext cx="1294228" cy="661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الشمس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CD2798-333D-4A46-A7EE-4DC88962D301}"/>
              </a:ext>
            </a:extLst>
          </p:cNvPr>
          <p:cNvSpPr/>
          <p:nvPr/>
        </p:nvSpPr>
        <p:spPr>
          <a:xfrm>
            <a:off x="759655" y="4779328"/>
            <a:ext cx="1294228" cy="661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الهواء /الماء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487D-D245-49A0-8FDA-E917A0E9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452718"/>
            <a:ext cx="10216444" cy="1827638"/>
          </a:xfrm>
        </p:spPr>
        <p:txBody>
          <a:bodyPr/>
          <a:lstStyle/>
          <a:p>
            <a:pPr algn="r"/>
            <a:r>
              <a:rPr lang="ar-JO" dirty="0"/>
              <a:t>أصنف الكلمات الاتية الى مكونات حية وغير حية</a:t>
            </a:r>
            <a:br>
              <a:rPr lang="ar-JO" dirty="0"/>
            </a:br>
            <a:r>
              <a:rPr lang="ar-JO" dirty="0"/>
              <a:t>(الفيل/الماء/الشمس/العشب/الهواء/الأسد/الصخور/الحشرات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5A86E9-3156-403C-AD8C-83C4E29921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853292"/>
              </p:ext>
            </p:extLst>
          </p:nvPr>
        </p:nvGraphicFramePr>
        <p:xfrm>
          <a:off x="1103313" y="2865438"/>
          <a:ext cx="8947150" cy="2876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4180821612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1047501016"/>
                    </a:ext>
                  </a:extLst>
                </a:gridCol>
              </a:tblGrid>
              <a:tr h="690562">
                <a:tc>
                  <a:txBody>
                    <a:bodyPr/>
                    <a:lstStyle/>
                    <a:p>
                      <a:pPr algn="ctr"/>
                      <a:r>
                        <a:rPr lang="ar-JO" sz="3200" dirty="0"/>
                        <a:t>مكونات غير حية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sz="4800" dirty="0"/>
                        <a:t>مكونات حية 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79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82351"/>
                  </a:ext>
                </a:extLst>
              </a:tr>
              <a:tr h="569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1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04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408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50376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D9A365D-F702-4B69-8DB3-D8F08A63BAF1}"/>
              </a:ext>
            </a:extLst>
          </p:cNvPr>
          <p:cNvSpPr/>
          <p:nvPr/>
        </p:nvSpPr>
        <p:spPr>
          <a:xfrm>
            <a:off x="6541477" y="3643532"/>
            <a:ext cx="2475914" cy="407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الفيل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2C329-EF3B-4E09-A455-37560567241E}"/>
              </a:ext>
            </a:extLst>
          </p:cNvPr>
          <p:cNvSpPr/>
          <p:nvPr/>
        </p:nvSpPr>
        <p:spPr>
          <a:xfrm>
            <a:off x="2508238" y="4051495"/>
            <a:ext cx="2475914" cy="407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الشمس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A2CA8-F4A3-4259-ACC8-976297FDE711}"/>
              </a:ext>
            </a:extLst>
          </p:cNvPr>
          <p:cNvSpPr/>
          <p:nvPr/>
        </p:nvSpPr>
        <p:spPr>
          <a:xfrm>
            <a:off x="2508238" y="3608362"/>
            <a:ext cx="2475914" cy="407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الماء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561ECC-0DDA-4CD5-BCBE-740778F487BB}"/>
              </a:ext>
            </a:extLst>
          </p:cNvPr>
          <p:cNvSpPr/>
          <p:nvPr/>
        </p:nvSpPr>
        <p:spPr>
          <a:xfrm>
            <a:off x="6541477" y="4072595"/>
            <a:ext cx="2475914" cy="407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الاسد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DD4B5-AADE-45F9-822C-BD6E73697E08}"/>
              </a:ext>
            </a:extLst>
          </p:cNvPr>
          <p:cNvSpPr/>
          <p:nvPr/>
        </p:nvSpPr>
        <p:spPr>
          <a:xfrm>
            <a:off x="6541477" y="4501658"/>
            <a:ext cx="2475914" cy="407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الحشرات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80A806-37FE-485A-AB9F-4BDAF2EBBEB3}"/>
              </a:ext>
            </a:extLst>
          </p:cNvPr>
          <p:cNvSpPr/>
          <p:nvPr/>
        </p:nvSpPr>
        <p:spPr>
          <a:xfrm>
            <a:off x="2508238" y="4501658"/>
            <a:ext cx="2475914" cy="407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الهواء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5ABC11-B848-44F5-8E0E-00773BEBA639}"/>
              </a:ext>
            </a:extLst>
          </p:cNvPr>
          <p:cNvSpPr/>
          <p:nvPr/>
        </p:nvSpPr>
        <p:spPr>
          <a:xfrm>
            <a:off x="2522306" y="5009366"/>
            <a:ext cx="2475914" cy="407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الصخور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E1E375-F92A-4A1E-B815-61B108224181}"/>
              </a:ext>
            </a:extLst>
          </p:cNvPr>
          <p:cNvSpPr/>
          <p:nvPr/>
        </p:nvSpPr>
        <p:spPr>
          <a:xfrm>
            <a:off x="6541477" y="4930721"/>
            <a:ext cx="2475914" cy="407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العشب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6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5424A-F6F3-4E4C-A6E1-C019C1E8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الموطن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5A0B5-0DD1-409F-8D24-7484E9885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4400" dirty="0"/>
              <a:t>هو المكان الذي يجد فيه الكائن الحي حاجاته الاسياسية من ماء /هواء /غذاء /مأوى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888FB-41D4-49F9-94A1-E34A3D3E7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969" y="3851450"/>
            <a:ext cx="3543300" cy="1971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CE8EEB-99CB-4026-9915-906D0508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16" y="4018915"/>
            <a:ext cx="3028657" cy="1971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0B4711-88EE-48FC-8DD4-A73ADF4CE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165" y="3965668"/>
            <a:ext cx="3143390" cy="185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7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8D45-4AA5-4A96-AAFD-0606EF50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تختلف الانظمة البيئية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198663-3556-4504-ACDD-E1A9F20CB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477" y="1305699"/>
            <a:ext cx="10093689" cy="1737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0C89D1-B2F3-4C17-8F6C-4766318D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3286025"/>
            <a:ext cx="1018405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7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BA7F-466A-4E82-9AC5-5BFC0EDA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AD200D-4A90-4A11-9EA2-A5B88FECA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585" y="749531"/>
            <a:ext cx="9178724" cy="577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51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171</TotalTime>
  <Words>270</Words>
  <Application>Microsoft Office PowerPoint</Application>
  <PresentationFormat>Widescreen</PresentationFormat>
  <Paragraphs>83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Ion</vt:lpstr>
      <vt:lpstr>النظام البيئي</vt:lpstr>
      <vt:lpstr>البيئة </vt:lpstr>
      <vt:lpstr>النظام البيئي </vt:lpstr>
      <vt:lpstr>PowerPoint Presentation</vt:lpstr>
      <vt:lpstr>نشاط1</vt:lpstr>
      <vt:lpstr>أصنف الكلمات الاتية الى مكونات حية وغير حية (الفيل/الماء/الشمس/العشب/الهواء/الأسد/الصخور/الحشرات</vt:lpstr>
      <vt:lpstr>الموطن </vt:lpstr>
      <vt:lpstr>تختلف الانظمة البيئية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23</cp:revision>
  <dcterms:created xsi:type="dcterms:W3CDTF">2021-10-05T18:41:11Z</dcterms:created>
  <dcterms:modified xsi:type="dcterms:W3CDTF">2021-10-31T20:05:27Z</dcterms:modified>
</cp:coreProperties>
</file>