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922E9A-5818-4BEB-ADB9-AE5C472CEAFB}" type="datetimeFigureOut">
              <a:rPr lang="ar-JO" smtClean="0"/>
              <a:pPr/>
              <a:t>29/03/1444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9326BC-5229-4B39-888B-0876B0F879AB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58200" cy="1778496"/>
          </a:xfrm>
        </p:spPr>
        <p:txBody>
          <a:bodyPr>
            <a:noAutofit/>
          </a:bodyPr>
          <a:lstStyle/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الدرس الرابع: قراءة الإنجيل المقدس</a:t>
            </a:r>
          </a:p>
          <a:p>
            <a:pPr algn="ctr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  </a:t>
            </a:r>
          </a:p>
        </p:txBody>
      </p:sp>
      <p:pic>
        <p:nvPicPr>
          <p:cNvPr id="1026" name="Picture 2" descr="C:\Users\win7\Desktop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564904"/>
            <a:ext cx="576064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322495"/>
            <a:ext cx="7867600" cy="936104"/>
          </a:xfrm>
        </p:spPr>
        <p:txBody>
          <a:bodyPr>
            <a:normAutofit/>
          </a:bodyPr>
          <a:lstStyle/>
          <a:p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هي الأسماء الأخرى للإنجيل المقدس ؟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9276" y="4041939"/>
            <a:ext cx="3168352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342900" indent="-342900"/>
            <a:r>
              <a:rPr lang="ar-JO" sz="36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ar-JO" sz="3600" b="1">
                <a:latin typeface="Arial" pitchFamily="34" charset="0"/>
                <a:cs typeface="Arial" pitchFamily="34" charset="0"/>
              </a:rPr>
              <a:t>الْبُشْرى السَّارة  </a:t>
            </a:r>
            <a:endParaRPr lang="ar-JO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4040803"/>
            <a:ext cx="3168352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marL="342900" indent="-342900"/>
            <a:r>
              <a:rPr lang="ar-SA" sz="3600" b="1" dirty="0">
                <a:latin typeface="Arial" pitchFamily="34" charset="0"/>
                <a:cs typeface="Arial" pitchFamily="34" charset="0"/>
              </a:rPr>
              <a:t>2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. العهد الجديد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805340" y="2564904"/>
            <a:ext cx="1008112" cy="93610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2843808" y="2564904"/>
            <a:ext cx="792088" cy="93610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28800"/>
            <a:ext cx="8686800" cy="766192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ماذا علَّمَنا السيد المسيح عن قراءة </a:t>
            </a:r>
            <a:br>
              <a:rPr lang="ar-SA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الإنجيل المقدس؟</a:t>
            </a:r>
            <a:endParaRPr lang="ar-JO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140968"/>
            <a:ext cx="7632848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آية الدرس</a:t>
            </a:r>
            <a:endParaRPr lang="ar-JO" sz="4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SA" sz="44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JO" sz="4400" b="1" dirty="0">
                <a:latin typeface="Arial" pitchFamily="34" charset="0"/>
                <a:cs typeface="Arial" pitchFamily="34" charset="0"/>
              </a:rPr>
              <a:t>" </a:t>
            </a:r>
            <a:r>
              <a:rPr lang="ar-SA" sz="4400" b="1" dirty="0">
                <a:latin typeface="Arial" pitchFamily="34" charset="0"/>
                <a:cs typeface="Arial" pitchFamily="34" charset="0"/>
              </a:rPr>
              <a:t>إن أنتم ثبتم في كلامي، فبالحقيقة تكونون تلاميذي وتعرفون الحق، والحق يحرركم</a:t>
            </a:r>
            <a:r>
              <a:rPr lang="ar-JO" sz="4400" b="1" dirty="0">
                <a:latin typeface="Arial" pitchFamily="34" charset="0"/>
                <a:cs typeface="Arial" pitchFamily="34" charset="0"/>
              </a:rPr>
              <a:t> "</a:t>
            </a:r>
            <a:r>
              <a:rPr lang="ar-SA" sz="4400" b="1" dirty="0">
                <a:latin typeface="Arial" pitchFamily="34" charset="0"/>
                <a:cs typeface="Arial" pitchFamily="34" charset="0"/>
              </a:rPr>
              <a:t>.</a:t>
            </a:r>
            <a:endParaRPr lang="ar-JO" sz="4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win7\Desktop\download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5" y="1340769"/>
            <a:ext cx="5760640" cy="51125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308846"/>
            <a:ext cx="51845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latin typeface="Arial" pitchFamily="34" charset="0"/>
                <a:cs typeface="Arial" pitchFamily="34" charset="0"/>
              </a:rPr>
              <a:t>ثمرات قراءة الكتاب المقدس </a:t>
            </a:r>
            <a:endParaRPr lang="ar-JO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64088" y="4005064"/>
            <a:ext cx="1368152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تنير طريقنا 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99592" y="1124744"/>
            <a:ext cx="1728192" cy="1440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تقودنا إلى الخلاص 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020272" y="3140968"/>
            <a:ext cx="1368152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تحُثنا على المحبة 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187624" y="3140968"/>
            <a:ext cx="1368152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معرفة الحق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732240" y="1124744"/>
            <a:ext cx="1584176" cy="15841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تحررنا من الخطيئة 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71800" y="4005064"/>
            <a:ext cx="1368152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>
                <a:latin typeface="Arial" pitchFamily="34" charset="0"/>
                <a:cs typeface="Arial" pitchFamily="34" charset="0"/>
              </a:rPr>
              <a:t>تعطينا الحكمة </a:t>
            </a:r>
            <a:endParaRPr lang="ar-JO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SA" sz="4400" b="1" cap="none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كيف نقرأ الكتاب المقدس؟</a:t>
            </a:r>
            <a:endParaRPr lang="ar-JO" sz="44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672" y="2766513"/>
            <a:ext cx="86868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eriod"/>
            </a:pPr>
            <a:r>
              <a:rPr lang="ar-JO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قراءة يومية.</a:t>
            </a:r>
          </a:p>
          <a:p>
            <a:pPr marL="342900" indent="-342900">
              <a:buAutoNum type="arabicPeriod"/>
            </a:pPr>
            <a:r>
              <a:rPr lang="ar-JO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قراءة متأنية. </a:t>
            </a:r>
          </a:p>
          <a:p>
            <a:pPr marL="342900" indent="-342900">
              <a:buAutoNum type="arabicPeriod"/>
            </a:pPr>
            <a:r>
              <a:rPr lang="ar-JO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قراءة منتظمة.</a:t>
            </a:r>
          </a:p>
          <a:p>
            <a:pPr marL="342900" indent="-342900">
              <a:buAutoNum type="arabicPeriod"/>
            </a:pPr>
            <a:r>
              <a:rPr lang="ar-JO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الرجوع إلى الأب الروحي لتفسير</a:t>
            </a:r>
            <a:r>
              <a:rPr lang="ar-JO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آية أو الإجابة حول معنى آية أو أي أمر </a:t>
            </a:r>
            <a:r>
              <a:rPr lang="ar-JO" sz="4000" b="1" dirty="0">
                <a:latin typeface="Arial" pitchFamily="34" charset="0"/>
                <a:cs typeface="Arial" pitchFamily="34" charset="0"/>
              </a:rPr>
              <a:t>نريد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 فهمه.</a:t>
            </a:r>
            <a:endParaRPr lang="ar-JO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win7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05402"/>
            <a:ext cx="2520280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5733256"/>
            <a:ext cx="3600400" cy="838200"/>
          </a:xfrm>
        </p:spPr>
        <p:txBody>
          <a:bodyPr>
            <a:noAutofit/>
          </a:bodyPr>
          <a:lstStyle/>
          <a:p>
            <a:pPr algn="ctr"/>
            <a:r>
              <a:rPr lang="ar-SA" sz="4000" b="1" dirty="0">
                <a:latin typeface="Arial" pitchFamily="34" charset="0"/>
                <a:cs typeface="Arial" pitchFamily="34" charset="0"/>
              </a:rPr>
              <a:t>مع أطيب الأمنيات </a:t>
            </a:r>
            <a:endParaRPr lang="ar-JO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C47EA40-388A-4B6F-9CBC-49509FBC38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64"/>
          <a:stretch/>
        </p:blipFill>
        <p:spPr>
          <a:xfrm>
            <a:off x="1731088" y="1487843"/>
            <a:ext cx="5681824" cy="388231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</TotalTime>
  <Words>111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ما هي الأسماء الأخرى للإنجيل المقدس ؟</vt:lpstr>
      <vt:lpstr>ماذا علَّمَنا السيد المسيح عن قراءة  الإنجيل المقدس؟</vt:lpstr>
      <vt:lpstr>PowerPoint Presentation</vt:lpstr>
      <vt:lpstr>كيف نقرأ الكتاب المقدس؟</vt:lpstr>
      <vt:lpstr>مع أطيب الأمنيات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Admin</cp:lastModifiedBy>
  <cp:revision>11</cp:revision>
  <dcterms:created xsi:type="dcterms:W3CDTF">2020-10-22T17:08:04Z</dcterms:created>
  <dcterms:modified xsi:type="dcterms:W3CDTF">2022-10-24T04:51:16Z</dcterms:modified>
</cp:coreProperties>
</file>