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2039A-C380-4315-98C9-A54087DE93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JO" dirty="0"/>
              <a:t>مدخل إلى القداس الإلهي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6043F-7057-4BA5-A0B6-89C7194B1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2742095"/>
          </a:xfrm>
        </p:spPr>
        <p:txBody>
          <a:bodyPr>
            <a:normAutofit/>
          </a:bodyPr>
          <a:lstStyle/>
          <a:p>
            <a:pPr algn="r" rtl="1"/>
            <a:r>
              <a:rPr lang="ar-JO" dirty="0"/>
              <a:t>النتاجات التعليمية:</a:t>
            </a:r>
            <a:endParaRPr lang="en-US" dirty="0"/>
          </a:p>
          <a:p>
            <a:pPr algn="r" rtl="1"/>
            <a:r>
              <a:rPr lang="ar-JO" dirty="0"/>
              <a:t>1)يتعرف إلى أهمية القداس الإلهي </a:t>
            </a:r>
            <a:endParaRPr lang="en-US" dirty="0"/>
          </a:p>
          <a:p>
            <a:pPr algn="r" rtl="1"/>
            <a:r>
              <a:rPr lang="ar-JO" dirty="0"/>
              <a:t>2)يستنتج سبب تسمية القداس الإلهي </a:t>
            </a:r>
            <a:endParaRPr lang="en-US" dirty="0"/>
          </a:p>
          <a:p>
            <a:pPr algn="r" rtl="1"/>
            <a:r>
              <a:rPr lang="ar-JO" dirty="0"/>
              <a:t>3)يحدد الأمور الواجب اتباعها حتى يهيء نفسه لحضور القداس الإلهي.</a:t>
            </a:r>
            <a:endParaRPr lang="en-US" dirty="0"/>
          </a:p>
          <a:p>
            <a:pPr algn="r" rtl="1"/>
            <a:r>
              <a:rPr lang="ar-JO" dirty="0"/>
              <a:t>4)يعدّد أشكال خدمة القداس الإلهي.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2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39DEE-3BBF-4034-A3A9-8D03E646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39315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النص الإنجيلي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834BF-2AA8-421C-A0DB-61C53A084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(( ولكن ليمتحن الإنسان نفسه وهكذا يأكل من الخبز ويشرب من الكأس. لأن الذي يأكل ويشرب بدون استحقاق يأكل ويشرب دينونة لنفسه غير مميز جسد </a:t>
            </a:r>
            <a:r>
              <a:rPr lang="ar-JO"/>
              <a:t>الرّبّ 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9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0AB04-85FC-423C-B4F9-97EAC3CBD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39315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أهمية القداس الإلهي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DBB49-E4FC-443C-8F17-659AAF700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المناولة هي الهدف الأساسي من إقامة القداس الإلهي ، حيث يتحد المؤمنون الذين يتناولون القربان المقدس بالرب يسوع المسيح ويتحدون مع بعضهم مع البعض ويصبحون جسدا واحدا بالإيمان والمحبة.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3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93D3-F0F0-4B1F-81A1-D6C4B1CD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74818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تسمية القداس الإلهي 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18DF-B959-47BB-A5E0-E8BED1315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كلمة قداس تأتي من قدس، وتعني أن الكاهن عندما يتلو كلام يسوع المسيح على الخبز والخمر يقدسه ويحوله إلى جسد المسيح ودمه بقوة الروح القدس التي تتم أثناء كلام التقديس.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ar-JO" dirty="0"/>
              <a:t>ويسمى القداس الإلهي الإفخارستيا وهي كلمة يونانية معناها الشكر ،إذ تقدم الذبيحة لشكر الله على عطاياه ونعمه المنظورة وغير المنظورة ،كما يسمى القداس الإلهي أيضا مائدة الرب أو مائدة الملكوت .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ar-JO" dirty="0"/>
              <a:t>ويطلق على ذبيحة القداس اسم(الليتورجيا المقدسة) فنحن نسبح الله،والله يقدسنا ويعلمنا.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7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17E9B-EB66-4D66-88EF-A05A915D2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459573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تهيئة النفس لحضور القداس الإلهي.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37489-6DEE-4E28-A926-AB2DD00C4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يجب على المؤمنين أن يجهز ويهيء نفسه لحضور القداس الإلهي تناول جسد الرب ودمه وتتم تلك التهيئة عن طريق: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1)أن يتصالح المؤمن مع الناس ونفسه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2)أن يمسك عن الطعام من مساء اليوم السابق للقداس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3)أن يحضر القداس الإلهي محتشم اللباس نظيف النفس والجسد ملتزما بآداب الكنيسة لأنه في حضرة الله.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4)أن لا يتقدم المؤمن للمناولة إلاّ بعد ان يكون قد اعترف بخطاياه للكاهن او المرشد الروحي(الأب الروحي)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5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29F5B-A018-438B-84A4-071CCE8E7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01323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أشكال خدمة القداس الإلهي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CCA21-9382-4525-90F0-87B0E130B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07096"/>
            <a:ext cx="10820400" cy="41115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يوجد للقداس الإلهي أشكال عدة تتفق في الجوهر ولكنها تختلف بالشكل وهي: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1)خدمة قداس القديس يعقوب أخو الرب : وهي خدمة طويلة ولا تقام الاّ مرة واحدة في السنة في عيد القديس يعقوب.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2)خدمة قداس القديس باسيليوس الكبير وتقام عشرة مرات في السنة :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1)أيام الأحد الخمسة الأولى من الصوم الكبير 2)</a:t>
            </a:r>
            <a:r>
              <a:rPr lang="ar-JO"/>
              <a:t>برامون الظهور الإلهي         </a:t>
            </a:r>
            <a:r>
              <a:rPr lang="ar-JO" dirty="0"/>
              <a:t>3)برامون الميلاد       4)الخميس العظيم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5)السبت العظيم     6)عيد القديس باسيليوس الكبير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* ويمتاز هذا القداس بصلواته السرية الطويلة.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rtl="1">
              <a:buNone/>
            </a:pPr>
            <a:r>
              <a:rPr lang="ar-JO" dirty="0"/>
              <a:t> </a:t>
            </a:r>
            <a:endParaRPr lang="en-US" dirty="0"/>
          </a:p>
          <a:p>
            <a:pPr marL="0" indent="0" rtl="1">
              <a:buNone/>
            </a:pPr>
            <a:r>
              <a:rPr lang="ar-JO" dirty="0"/>
              <a:t> 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9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93C70-3FF2-4EC0-B6E5-34C95A20F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3)خدمة قداس القديس يوحنا الذهبي الفم وهذه الخدمة تقام كل أيام السنة 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4)خدمة القداس السابق تقديسه (البروجيازميني).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أي القداس الذي تقدست فيه القرابين من قبل وقد وضعه القديس غريغوريوس ذيالوغوس،ويقام كل أربعاء وجمعة خلال فترة الصوم الكبير والأيام الثلاثة الأولى من السبوع العظيم.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98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43</TotalTime>
  <Words>428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مدخل إلى القداس الإلهي</vt:lpstr>
      <vt:lpstr>النص الإنجيلي</vt:lpstr>
      <vt:lpstr>أهمية القداس الإلهي</vt:lpstr>
      <vt:lpstr>تسمية القداس الإلهي : </vt:lpstr>
      <vt:lpstr>تهيئة النفس لحضور القداس الإلهي. </vt:lpstr>
      <vt:lpstr>أشكال خدمة القداس الإلهي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إلى القداس الإلهي</dc:title>
  <dc:creator>Admin</dc:creator>
  <cp:lastModifiedBy>Marya Kamel</cp:lastModifiedBy>
  <cp:revision>3</cp:revision>
  <dcterms:created xsi:type="dcterms:W3CDTF">2021-01-01T16:03:05Z</dcterms:created>
  <dcterms:modified xsi:type="dcterms:W3CDTF">2023-11-07T07:41:39Z</dcterms:modified>
</cp:coreProperties>
</file>