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909" autoAdjust="0"/>
  </p:normalViewPr>
  <p:slideViewPr>
    <p:cSldViewPr snapToGrid="0">
      <p:cViewPr varScale="1">
        <p:scale>
          <a:sx n="67" d="100"/>
          <a:sy n="67" d="100"/>
        </p:scale>
        <p:origin x="858" y="48"/>
      </p:cViewPr>
      <p:guideLst/>
    </p:cSldViewPr>
  </p:slideViewPr>
  <p:outlineViewPr>
    <p:cViewPr>
      <p:scale>
        <a:sx n="33" d="100"/>
        <a:sy n="33" d="100"/>
      </p:scale>
      <p:origin x="0" y="-31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1554B-D33B-4FC1-98A4-9F10948F4B8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8C886-982D-4F42-A052-FA275FC6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8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8C886-982D-4F42-A052-FA275FC6CC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2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8C886-982D-4F42-A052-FA275FC6CC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9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8C886-982D-4F42-A052-FA275FC6CC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66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8C886-982D-4F42-A052-FA275FC6CCB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3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8C886-982D-4F42-A052-FA275FC6CCB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62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dirty="0" smtClean="0"/>
              <a:t>الدّفاع وحِمايَة الْمَدينَةِ وَمُراقَبتها مِنَ الأعداء.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8C886-982D-4F42-A052-FA275FC6CCB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60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B9A3-72B2-4186-B859-0AB88E9A178E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4014-A478-469A-AF0A-E8C60D847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38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B9A3-72B2-4186-B859-0AB88E9A178E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4014-A478-469A-AF0A-E8C60D847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7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B9A3-72B2-4186-B859-0AB88E9A178E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4014-A478-469A-AF0A-E8C60D847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B9A3-72B2-4186-B859-0AB88E9A178E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4014-A478-469A-AF0A-E8C60D847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8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B9A3-72B2-4186-B859-0AB88E9A178E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4014-A478-469A-AF0A-E8C60D847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7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B9A3-72B2-4186-B859-0AB88E9A178E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4014-A478-469A-AF0A-E8C60D847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2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B9A3-72B2-4186-B859-0AB88E9A178E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4014-A478-469A-AF0A-E8C60D847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53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B9A3-72B2-4186-B859-0AB88E9A178E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4014-A478-469A-AF0A-E8C60D847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15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B9A3-72B2-4186-B859-0AB88E9A178E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4014-A478-469A-AF0A-E8C60D847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9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B9A3-72B2-4186-B859-0AB88E9A178E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4014-A478-469A-AF0A-E8C60D847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4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B9A3-72B2-4186-B859-0AB88E9A178E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4014-A478-469A-AF0A-E8C60D847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72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5B9A3-72B2-4186-B859-0AB88E9A178E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54014-A478-469A-AF0A-E8C60D847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1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890" y="1629328"/>
            <a:ext cx="9401664" cy="336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78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303" y="1104351"/>
            <a:ext cx="9510603" cy="11605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431" y="2981301"/>
            <a:ext cx="2823721" cy="13433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8283" y="2945842"/>
            <a:ext cx="4359902" cy="166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2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172" y="448118"/>
            <a:ext cx="9776637" cy="611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1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633" y="1136909"/>
            <a:ext cx="9660930" cy="332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9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981" y="450468"/>
            <a:ext cx="9169645" cy="57176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82754" y="1162923"/>
            <a:ext cx="2763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dirty="0"/>
              <a:t>أهم الخضارات القديمة في الأردن؟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26628" y="1727711"/>
            <a:ext cx="1510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dirty="0"/>
              <a:t>الحضارات القديمة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5147" y="2895675"/>
            <a:ext cx="1743075" cy="485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4709" y="4475957"/>
            <a:ext cx="1123950" cy="5334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7946684" y="3383611"/>
            <a:ext cx="0" cy="844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2102" y="2997736"/>
            <a:ext cx="1427071" cy="383714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6145942" y="3381450"/>
            <a:ext cx="0" cy="993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4609" y="4533107"/>
            <a:ext cx="1504950" cy="476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8255" y="2610027"/>
            <a:ext cx="1773847" cy="989261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4385178" y="3309285"/>
            <a:ext cx="0" cy="993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7166" y="4555268"/>
            <a:ext cx="16192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35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635" y="1322972"/>
            <a:ext cx="3562350" cy="1581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4810" y="3080334"/>
            <a:ext cx="1400175" cy="504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8785" y="3080334"/>
            <a:ext cx="2486025" cy="476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2686" y="3807241"/>
            <a:ext cx="324802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1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629" y="864017"/>
            <a:ext cx="4010025" cy="638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286" y="864017"/>
            <a:ext cx="1323975" cy="638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2758" y="1711241"/>
            <a:ext cx="2531896" cy="676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2733" y="1711241"/>
            <a:ext cx="4010025" cy="676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4358" y="1823536"/>
            <a:ext cx="2238375" cy="676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6363" y="2753477"/>
            <a:ext cx="3000375" cy="581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4810" y="3429000"/>
            <a:ext cx="3495675" cy="542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04533" y="3495174"/>
            <a:ext cx="4029075" cy="504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53010" y="4200024"/>
            <a:ext cx="2657475" cy="771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3266" y="2578017"/>
            <a:ext cx="2799850" cy="261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7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383" y="197256"/>
            <a:ext cx="7880617" cy="1865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164" y="2530139"/>
            <a:ext cx="11663836" cy="29490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7457" y="3536543"/>
            <a:ext cx="4317974" cy="801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063" y="4999793"/>
            <a:ext cx="4385069" cy="10820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00920" y="5172647"/>
            <a:ext cx="1154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3200" b="1" dirty="0" smtClean="0"/>
              <a:t>مارسوا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0502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53" y="694217"/>
            <a:ext cx="11222001" cy="2601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53" y="3296092"/>
            <a:ext cx="6571031" cy="344738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3829050" y="1457325"/>
            <a:ext cx="7743825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871538" y="2386013"/>
            <a:ext cx="2943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6472238" y="3114675"/>
            <a:ext cx="5100637" cy="28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95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993" y="1458433"/>
            <a:ext cx="10541765" cy="270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8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388" y="500062"/>
            <a:ext cx="5219700" cy="6000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76099" y="1558409"/>
            <a:ext cx="39709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5400" dirty="0">
                <a:solidFill>
                  <a:srgbClr val="00B050"/>
                </a:solidFill>
              </a:rPr>
              <a:t>أُحِبُّ مَدينَةَ </a:t>
            </a:r>
            <a:r>
              <a:rPr lang="ar-JO" sz="5400" dirty="0" smtClean="0">
                <a:solidFill>
                  <a:srgbClr val="00B050"/>
                </a:solidFill>
              </a:rPr>
              <a:t>الْبَترا.</a:t>
            </a:r>
            <a:endParaRPr lang="en-US" sz="5400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025" y="2781300"/>
            <a:ext cx="10563225" cy="1715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36857" y="4796611"/>
            <a:ext cx="72122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400" dirty="0">
                <a:solidFill>
                  <a:srgbClr val="0070C0"/>
                </a:solidFill>
              </a:rPr>
              <a:t>الْمُحافَظةِ عَليها وتَشجيعُ النّاس لِزيارتِها 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39706" y="5762714"/>
            <a:ext cx="46073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800" dirty="0">
                <a:solidFill>
                  <a:srgbClr val="FF0000"/>
                </a:solidFill>
              </a:rPr>
              <a:t>أُمّ قَيس – قَلعة عَجلون</a:t>
            </a:r>
            <a:r>
              <a:rPr lang="ar-JO" sz="4800" dirty="0"/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0046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8771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105" y="578292"/>
            <a:ext cx="10518410" cy="16997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6553" y="2509816"/>
            <a:ext cx="97770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800" dirty="0">
                <a:solidFill>
                  <a:srgbClr val="FF0000"/>
                </a:solidFill>
              </a:rPr>
              <a:t>أَماموا نِظام لِحفظِ مِياه الأمطارِ وَ السّدود وَالقَنوات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79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32" y="1033462"/>
            <a:ext cx="11068380" cy="37814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95728" y="2924175"/>
            <a:ext cx="442941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800" dirty="0">
                <a:solidFill>
                  <a:schemeClr val="accent2">
                    <a:lumMod val="50000"/>
                  </a:schemeClr>
                </a:solidFill>
              </a:rPr>
              <a:t>الدّفاع وحِمايَة الْمَدينَةِ </a:t>
            </a:r>
            <a:endParaRPr lang="ar-JO" sz="48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ar-JO" sz="4800" dirty="0" smtClean="0">
                <a:solidFill>
                  <a:schemeClr val="accent2">
                    <a:lumMod val="50000"/>
                  </a:schemeClr>
                </a:solidFill>
              </a:rPr>
              <a:t>وَمُراقَبتها </a:t>
            </a:r>
            <a:r>
              <a:rPr lang="ar-JO" sz="4800" dirty="0">
                <a:solidFill>
                  <a:schemeClr val="accent2">
                    <a:lumMod val="50000"/>
                  </a:schemeClr>
                </a:solidFill>
              </a:rPr>
              <a:t>مِنَ الأعداء.</a:t>
            </a:r>
            <a:endParaRPr lang="en-US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45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78" y="1065139"/>
            <a:ext cx="10589951" cy="371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36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220" y="546358"/>
            <a:ext cx="9072227" cy="14312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922" y="3694259"/>
            <a:ext cx="5111270" cy="8864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854" y="3620909"/>
            <a:ext cx="6345068" cy="8842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2429" y="5240460"/>
            <a:ext cx="4749764" cy="1193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3023" y="5088890"/>
            <a:ext cx="3138599" cy="140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8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24" y="427295"/>
            <a:ext cx="11454772" cy="595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9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371" y="1193503"/>
            <a:ext cx="8242081" cy="312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8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175" y="426078"/>
            <a:ext cx="9414621" cy="12538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606" y="2496989"/>
            <a:ext cx="10687059" cy="932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821" y="3815981"/>
            <a:ext cx="78009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0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888" y="513353"/>
            <a:ext cx="3463445" cy="18649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23548"/>
            <a:ext cx="11807928" cy="16180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572" y="316511"/>
            <a:ext cx="2571750" cy="380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6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480" y="1892705"/>
            <a:ext cx="5629161" cy="208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8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52</Words>
  <Application>Microsoft Office PowerPoint</Application>
  <PresentationFormat>Widescreen</PresentationFormat>
  <Paragraphs>16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rema.haddadin</dc:creator>
  <cp:lastModifiedBy>rema.haddadin</cp:lastModifiedBy>
  <cp:revision>14</cp:revision>
  <dcterms:created xsi:type="dcterms:W3CDTF">2023-10-14T19:30:28Z</dcterms:created>
  <dcterms:modified xsi:type="dcterms:W3CDTF">2023-11-06T05:35:17Z</dcterms:modified>
</cp:coreProperties>
</file>