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310" r:id="rId3"/>
    <p:sldId id="311" r:id="rId4"/>
    <p:sldId id="27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01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2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7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2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3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9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6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6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9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6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8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211D4-1FD4-4E77-8F5F-FBE1A0939B57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3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8F09151E-3948-4CEA-8FA8-B83B9500B0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46460FD-00F9-44C9-8B5A-CFCA9C9EF5C1}"/>
              </a:ext>
            </a:extLst>
          </p:cNvPr>
          <p:cNvSpPr/>
          <p:nvPr/>
        </p:nvSpPr>
        <p:spPr>
          <a:xfrm>
            <a:off x="1407160" y="1066800"/>
            <a:ext cx="9194800" cy="5262880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0000" b="0" i="0" u="none" strike="noStrike" kern="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ز</a:t>
            </a:r>
            <a:endParaRPr kumimoji="0" lang="en-US" sz="30000" b="0" i="0" u="none" strike="noStrike" kern="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096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D2F29C9-70E4-45BA-93BF-079FA61BB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49FAD8E-FED8-483E-8533-5219B6BCC79D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>
                <a:solidFill>
                  <a:srgbClr val="FF0000"/>
                </a:solidFill>
              </a:rPr>
              <a:t>زَ</a:t>
            </a:r>
            <a:r>
              <a:rPr lang="ar-JO" sz="15000" b="1"/>
              <a:t>هرة</a:t>
            </a:r>
            <a:endParaRPr lang="en-US" sz="15000" dirty="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D30427-7E25-4F77-94CE-CDB04799A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488" y="359695"/>
            <a:ext cx="7534671" cy="428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8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73C8857-0AEE-4313-8509-1A55451F94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73A67F-6911-48E2-949F-A2B561816CF6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>
                <a:solidFill>
                  <a:srgbClr val="FF0000"/>
                </a:solidFill>
              </a:rPr>
              <a:t>ز</a:t>
            </a:r>
            <a:r>
              <a:rPr lang="ar-JO" sz="15000" b="1"/>
              <a:t>َيتون</a:t>
            </a:r>
            <a:endParaRPr lang="en-US" sz="15000" dirty="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C86FE9-7CD8-4D38-AEF3-9B48D20BC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824" y="0"/>
            <a:ext cx="762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8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FD74996-3B28-46AC-BF02-1DB08F524C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82172FE-18B4-4396-9070-0F98CC43BEC4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>
                <a:solidFill>
                  <a:srgbClr val="FF0000"/>
                </a:solidFill>
              </a:rPr>
              <a:t>ز</a:t>
            </a:r>
            <a:r>
              <a:rPr lang="ar-JO" sz="15000" b="1"/>
              <a:t>امور</a:t>
            </a:r>
            <a:endParaRPr lang="en-US" sz="15000" dirty="0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2C57EC-A4FC-49C0-B2B2-B6BD7C4B9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618" y="364127"/>
            <a:ext cx="5925826" cy="40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70BE6DF-103A-42BC-B52E-F241524F1C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E24A96-8FE0-492B-BEC4-83968D911870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>
                <a:solidFill>
                  <a:srgbClr val="FF0000"/>
                </a:solidFill>
              </a:rPr>
              <a:t>ز</a:t>
            </a:r>
            <a:r>
              <a:rPr lang="ar-JO" sz="15000" b="1"/>
              <a:t>ر</a:t>
            </a:r>
            <a:endParaRPr lang="en-US" sz="15000" dirty="0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1D8EEA-2DD0-4B78-A74C-BEE50E497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923" y="144376"/>
            <a:ext cx="4406153" cy="442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0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B26A1FB-D82E-45BB-ABAA-C6ECB9C458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90A465F-1142-4E36-8468-ED742ECC796C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>
                <a:solidFill>
                  <a:srgbClr val="FF0000"/>
                </a:solidFill>
              </a:rPr>
              <a:t>ز</a:t>
            </a:r>
            <a:r>
              <a:rPr lang="ar-JO" sz="15000" b="1"/>
              <a:t>َنبق</a:t>
            </a:r>
            <a:endParaRPr lang="en-US" sz="15000" dirty="0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46A0A6-EB11-45BB-8A46-739B542E1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938" y="235107"/>
            <a:ext cx="6805771" cy="468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8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AB04-9718-4576-A485-60BC4C3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75F9A-C8CE-4F2F-B7E3-8E19A44412A8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ز</a:t>
            </a:r>
            <a:r>
              <a:rPr lang="ar-JO" sz="15000" dirty="0">
                <a:solidFill>
                  <a:schemeClr val="tx1"/>
                </a:solidFill>
              </a:rPr>
              <a:t>حلوقة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42928A-E74B-4994-8F09-70CFE9C40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689" y="385899"/>
            <a:ext cx="5974622" cy="43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9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5F5617C6-0B54-4EE0-8283-32A7A76CB7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Diamond 7">
            <a:extLst>
              <a:ext uri="{FF2B5EF4-FFF2-40B4-BE49-F238E27FC236}">
                <a16:creationId xmlns:a16="http://schemas.microsoft.com/office/drawing/2014/main" id="{7A10D817-1FE3-4F80-98BE-59C689D1D534}"/>
              </a:ext>
            </a:extLst>
          </p:cNvPr>
          <p:cNvSpPr/>
          <p:nvPr/>
        </p:nvSpPr>
        <p:spPr>
          <a:xfrm>
            <a:off x="7340958" y="-1"/>
            <a:ext cx="4468969" cy="3640429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tx1"/>
                </a:solidFill>
              </a:rPr>
              <a:t>زا</a:t>
            </a:r>
            <a:endParaRPr lang="en-US" sz="15000" b="1" dirty="0">
              <a:solidFill>
                <a:schemeClr val="tx1"/>
              </a:solidFill>
            </a:endParaRPr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7D226B3F-E8A4-40D3-BF3E-570FFD0CDFF4}"/>
              </a:ext>
            </a:extLst>
          </p:cNvPr>
          <p:cNvSpPr/>
          <p:nvPr/>
        </p:nvSpPr>
        <p:spPr>
          <a:xfrm>
            <a:off x="3863661" y="2959993"/>
            <a:ext cx="4623515" cy="3438660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tx1"/>
                </a:solidFill>
              </a:rPr>
              <a:t>زي</a:t>
            </a:r>
            <a:endParaRPr lang="en-US" sz="15000" b="1" dirty="0">
              <a:solidFill>
                <a:schemeClr val="tx1"/>
              </a:solidFill>
            </a:endParaRPr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D1AB8817-8221-4721-A305-DE433B09B238}"/>
              </a:ext>
            </a:extLst>
          </p:cNvPr>
          <p:cNvSpPr/>
          <p:nvPr/>
        </p:nvSpPr>
        <p:spPr>
          <a:xfrm>
            <a:off x="369193" y="201769"/>
            <a:ext cx="4692203" cy="3438660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tx1"/>
                </a:solidFill>
              </a:rPr>
              <a:t>زو</a:t>
            </a:r>
            <a:endParaRPr lang="en-US" sz="15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6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72616F-1DF1-48F4-83B5-8B1FC2D13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Star: 6 Points 1">
            <a:extLst>
              <a:ext uri="{FF2B5EF4-FFF2-40B4-BE49-F238E27FC236}">
                <a16:creationId xmlns:a16="http://schemas.microsoft.com/office/drawing/2014/main" id="{DBD4FB69-71DE-4023-8CD9-54A427ACFFC6}"/>
              </a:ext>
            </a:extLst>
          </p:cNvPr>
          <p:cNvSpPr/>
          <p:nvPr/>
        </p:nvSpPr>
        <p:spPr>
          <a:xfrm>
            <a:off x="8557590" y="1196008"/>
            <a:ext cx="3505201" cy="4121425"/>
          </a:xfrm>
          <a:prstGeom prst="star6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>
                <a:solidFill>
                  <a:schemeClr val="tx1"/>
                </a:solidFill>
              </a:rPr>
              <a:t>زَ</a:t>
            </a:r>
            <a:endParaRPr lang="en-US" sz="20000" dirty="0">
              <a:solidFill>
                <a:schemeClr val="tx1"/>
              </a:solidFill>
            </a:endParaRPr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E284E5CD-82BC-4207-9F66-C8A61D93074A}"/>
              </a:ext>
            </a:extLst>
          </p:cNvPr>
          <p:cNvSpPr/>
          <p:nvPr/>
        </p:nvSpPr>
        <p:spPr>
          <a:xfrm>
            <a:off x="4678018" y="1196008"/>
            <a:ext cx="3505201" cy="4121425"/>
          </a:xfrm>
          <a:prstGeom prst="star6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>
                <a:solidFill>
                  <a:schemeClr val="tx1"/>
                </a:solidFill>
              </a:rPr>
              <a:t>زُ</a:t>
            </a:r>
            <a:endParaRPr lang="en-US" sz="20000" dirty="0">
              <a:solidFill>
                <a:schemeClr val="tx1"/>
              </a:solidFill>
            </a:endParaRPr>
          </a:p>
        </p:txBody>
      </p:sp>
      <p:sp>
        <p:nvSpPr>
          <p:cNvPr id="11" name="Star: 6 Points 10">
            <a:extLst>
              <a:ext uri="{FF2B5EF4-FFF2-40B4-BE49-F238E27FC236}">
                <a16:creationId xmlns:a16="http://schemas.microsoft.com/office/drawing/2014/main" id="{4084B6DD-ABDF-43A7-A1E1-4749E9CA1333}"/>
              </a:ext>
            </a:extLst>
          </p:cNvPr>
          <p:cNvSpPr/>
          <p:nvPr/>
        </p:nvSpPr>
        <p:spPr>
          <a:xfrm>
            <a:off x="129210" y="1196007"/>
            <a:ext cx="3505201" cy="4121425"/>
          </a:xfrm>
          <a:prstGeom prst="star6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>
                <a:solidFill>
                  <a:schemeClr val="tx1"/>
                </a:solidFill>
              </a:rPr>
              <a:t>زِ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3794736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02D9736-7677-46D7-938F-15A9061DEB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3F39772-9F19-4E2D-A603-FD489F54C0D3}"/>
              </a:ext>
            </a:extLst>
          </p:cNvPr>
          <p:cNvSpPr/>
          <p:nvPr/>
        </p:nvSpPr>
        <p:spPr>
          <a:xfrm>
            <a:off x="1407160" y="1066800"/>
            <a:ext cx="9194800" cy="5262880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400" b="0" i="0" u="none" strike="noStrike" kern="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كلمات تبدأ بحرف الزاي</a:t>
            </a:r>
            <a:endParaRPr kumimoji="0" lang="en-US" sz="14400" b="0" i="0" u="none" strike="noStrike" kern="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051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073BF68B-9A2F-423D-B3DF-E468357749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A9E03FE-7F8E-4A88-8C08-EEF8B927FBF7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>
                <a:solidFill>
                  <a:srgbClr val="FF0000"/>
                </a:solidFill>
              </a:rPr>
              <a:t>زَ</a:t>
            </a:r>
            <a:r>
              <a:rPr lang="ar-JO" sz="15000" b="1"/>
              <a:t>عتر</a:t>
            </a:r>
            <a:endParaRPr lang="en-US" sz="15000" dirty="0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2C249D-184C-4030-92FB-B172794B8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731" y="302584"/>
            <a:ext cx="6811617" cy="405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6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FE2F29E-6524-401E-B4A9-46401A1E7D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18E72E6-637B-4217-AAF5-E0964BBD422D}"/>
              </a:ext>
            </a:extLst>
          </p:cNvPr>
          <p:cNvSpPr/>
          <p:nvPr/>
        </p:nvSpPr>
        <p:spPr>
          <a:xfrm>
            <a:off x="3419059" y="4999159"/>
            <a:ext cx="6182949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>
                <a:solidFill>
                  <a:srgbClr val="FF0000"/>
                </a:solidFill>
              </a:rPr>
              <a:t>زَ</a:t>
            </a:r>
            <a:r>
              <a:rPr lang="ar-JO" sz="15000" b="1"/>
              <a:t>ورق</a:t>
            </a:r>
            <a:endParaRPr lang="en-US" sz="15000" dirty="0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675A6C-6EA4-4575-8BD8-04684896E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184" y="470173"/>
            <a:ext cx="7593496" cy="380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9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2AA03A1-E81D-427F-8DB1-36517D7678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DD3F589-2FD1-41EA-BD75-504F80493DB2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زُ</a:t>
            </a:r>
            <a:r>
              <a:rPr lang="ar-JO" sz="15000" dirty="0">
                <a:solidFill>
                  <a:schemeClr val="tx1"/>
                </a:solidFill>
              </a:rPr>
              <a:t>جاج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95F2D4-D31E-4A6E-B8C4-F85029D4E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765" y="335238"/>
            <a:ext cx="7516219" cy="422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7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710B054-3BBD-4BC6-B019-A5B1DC1822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458021-7E9A-4392-A5B7-E04853924C2D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زَ</a:t>
            </a:r>
            <a:r>
              <a:rPr lang="ar-JO" sz="15000" b="1" dirty="0"/>
              <a:t>يـت</a:t>
            </a:r>
            <a:endParaRPr lang="en-US" sz="15000" dirty="0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A091C5-FF18-4B49-8E03-F16C1971D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192" y="274597"/>
            <a:ext cx="7166198" cy="434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2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68CCF28-F321-4E09-8B21-B1270A6AB2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B482F59-0DA4-479B-A52C-56A0EE9A484F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>
                <a:solidFill>
                  <a:srgbClr val="FF0000"/>
                </a:solidFill>
              </a:rPr>
              <a:t>زَ</a:t>
            </a:r>
            <a:r>
              <a:rPr lang="ar-JO" sz="15000" b="1"/>
              <a:t>رافة</a:t>
            </a:r>
            <a:endParaRPr lang="en-US" sz="15000" dirty="0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DF93A3-62D7-4674-B701-8CE315DB6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173" y="265997"/>
            <a:ext cx="7279481" cy="434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2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22</Words>
  <Application>Microsoft Office PowerPoint</Application>
  <PresentationFormat>Widescreen</PresentationFormat>
  <Paragraphs>19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 PAD</dc:creator>
  <cp:lastModifiedBy>sandra kopti</cp:lastModifiedBy>
  <cp:revision>14</cp:revision>
  <dcterms:created xsi:type="dcterms:W3CDTF">2020-07-01T19:07:01Z</dcterms:created>
  <dcterms:modified xsi:type="dcterms:W3CDTF">2023-11-05T06:59:01Z</dcterms:modified>
</cp:coreProperties>
</file>