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58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8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1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3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3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1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2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6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6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B31FB-DEB1-4D4A-AED8-1C6464A382D4}" type="datetimeFigureOut">
              <a:rPr lang="en-US" smtClean="0"/>
              <a:t>28-Jun-20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E0B09-5D58-4B6F-B6FB-911F211E5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5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233" y="425047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cat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501" y="905116"/>
            <a:ext cx="2694904" cy="3135417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6586810" y="5677548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89233" y="570542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409451" y="5677548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05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9533" y="1533526"/>
            <a:ext cx="2243667" cy="1040342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Cat</a:t>
            </a:r>
            <a:r>
              <a:rPr lang="en-US" sz="9600" dirty="0" smtClean="0">
                <a:latin typeface="Comic Sans MS" panose="030F0702030302020204" pitchFamily="66" charset="0"/>
              </a:rPr>
              <a:t> 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685371" y="300793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431366" y="299947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116236" y="300793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0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7400" y="822325"/>
            <a:ext cx="2209800" cy="1616076"/>
          </a:xfrm>
        </p:spPr>
        <p:txBody>
          <a:bodyPr>
            <a:norm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kip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886093" y="265399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5451088" y="265399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977054" y="268001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61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1692" y="1982051"/>
            <a:ext cx="3332356" cy="1329860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pick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172415" y="3869473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826619" y="3869473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654597" y="389549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0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122" y="1669819"/>
            <a:ext cx="3834161" cy="1051080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Comic Sans MS" panose="030F0702030302020204" pitchFamily="66" charset="0"/>
              </a:rPr>
              <a:t>sack</a:t>
            </a:r>
            <a:endParaRPr lang="en-US" sz="10000" dirty="0">
              <a:latin typeface="Comic Sans MS" panose="030F0702030302020204" pitchFamily="66" charset="0"/>
            </a:endParaRPr>
          </a:p>
        </p:txBody>
      </p:sp>
      <p:sp>
        <p:nvSpPr>
          <p:cNvPr id="3" name="Flowchart: Connector 2"/>
          <p:cNvSpPr/>
          <p:nvPr/>
        </p:nvSpPr>
        <p:spPr>
          <a:xfrm>
            <a:off x="4038600" y="3278458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4770864" y="330633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04210" y="330633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0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0547" y="383017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9600" dirty="0" smtClean="0">
                <a:latin typeface="Berlin Sans FB" panose="020E0602020502020306" pitchFamily="34" charset="0"/>
                <a:cs typeface="Arial" panose="020B0604020202020204" pitchFamily="34" charset="0"/>
              </a:rPr>
              <a:t>angaroo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275" y="788179"/>
            <a:ext cx="2728285" cy="340696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938239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516244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135137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782837" y="523473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536475" y="521691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945351" y="521691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7772402" y="524479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001" y="932220"/>
            <a:ext cx="1661232" cy="2892499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can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5533628" y="500000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10846" y="500000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12617" y="5000009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8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728" y="389386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</a:t>
            </a:r>
            <a:r>
              <a:rPr lang="en-US" sz="9600" dirty="0" smtClean="0">
                <a:latin typeface="Comic Sans MS" panose="030F0702030302020204" pitchFamily="66" charset="0"/>
              </a:rPr>
              <a:t>ick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830" y="598836"/>
            <a:ext cx="2899796" cy="3131778"/>
          </a:xfrm>
          <a:prstGeom prst="rect">
            <a:avLst/>
          </a:prstGeom>
        </p:spPr>
      </p:pic>
      <p:sp>
        <p:nvSpPr>
          <p:cNvPr id="6" name="Flowchart: Connector 5"/>
          <p:cNvSpPr/>
          <p:nvPr/>
        </p:nvSpPr>
        <p:spPr>
          <a:xfrm>
            <a:off x="5205422" y="520342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767241" y="52243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734762" y="52243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5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29974"/>
            <a:ext cx="10548026" cy="1327826"/>
          </a:xfrm>
        </p:spPr>
        <p:txBody>
          <a:bodyPr>
            <a:normAutofit lnSpcReduction="10000"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snack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16" y="685822"/>
            <a:ext cx="2620218" cy="262021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1216" y="5177843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56259" y="517230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6509" y="519868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7741119" y="5188440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4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0712" y="348680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camel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076" y="205872"/>
            <a:ext cx="3304091" cy="330409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660281" y="4858214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265019" y="486750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906323" y="4884234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77415" y="486936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332141" y="4861931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5404" y="4039783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snake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626" y="1233842"/>
            <a:ext cx="4717915" cy="232947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85625" y="541998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767060" y="541998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37497" y="541998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7121793" y="5423664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57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3315" y="3806319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494" y="1219332"/>
            <a:ext cx="2441642" cy="219366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122969" y="51481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462617" y="51481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2793" y="5148106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81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0502" y="3757681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kitten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596" y="1191200"/>
            <a:ext cx="3474672" cy="223736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662368" y="5172307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354930" y="5200185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188483" y="5200185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8073958" y="5203862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8805549" y="5200185"/>
            <a:ext cx="78058" cy="5575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17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13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Adobe Fan Heiti Std B</vt:lpstr>
      <vt:lpstr>Arial</vt:lpstr>
      <vt:lpstr>Berlin Sans FB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 </vt:lpstr>
      <vt:lpstr>kip</vt:lpstr>
      <vt:lpstr>pick</vt:lpstr>
      <vt:lpstr>sack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22</cp:revision>
  <dcterms:created xsi:type="dcterms:W3CDTF">2020-06-27T06:49:47Z</dcterms:created>
  <dcterms:modified xsi:type="dcterms:W3CDTF">2020-06-27T22:58:03Z</dcterms:modified>
</cp:coreProperties>
</file>