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6" r:id="rId12"/>
    <p:sldId id="270" r:id="rId13"/>
    <p:sldId id="271" r:id="rId14"/>
    <p:sldId id="272" r:id="rId15"/>
    <p:sldId id="273" r:id="rId16"/>
    <p:sldId id="274" r:id="rId17"/>
    <p:sldId id="275" r:id="rId18"/>
    <p:sldId id="278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85D0-C6D7-4FE5-9075-25C2A4E8CC4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CC40-19FB-4429-8385-F303E4150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37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85D0-C6D7-4FE5-9075-25C2A4E8CC4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CC40-19FB-4429-8385-F303E4150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22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85D0-C6D7-4FE5-9075-25C2A4E8CC4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CC40-19FB-4429-8385-F303E4150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2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85D0-C6D7-4FE5-9075-25C2A4E8CC4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CC40-19FB-4429-8385-F303E4150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9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85D0-C6D7-4FE5-9075-25C2A4E8CC4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CC40-19FB-4429-8385-F303E4150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8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85D0-C6D7-4FE5-9075-25C2A4E8CC4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CC40-19FB-4429-8385-F303E4150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16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85D0-C6D7-4FE5-9075-25C2A4E8CC4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CC40-19FB-4429-8385-F303E4150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35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85D0-C6D7-4FE5-9075-25C2A4E8CC4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CC40-19FB-4429-8385-F303E4150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15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85D0-C6D7-4FE5-9075-25C2A4E8CC4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CC40-19FB-4429-8385-F303E4150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15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85D0-C6D7-4FE5-9075-25C2A4E8CC4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CC40-19FB-4429-8385-F303E4150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78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85D0-C6D7-4FE5-9075-25C2A4E8CC4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4CC40-19FB-4429-8385-F303E4150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4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85D0-C6D7-4FE5-9075-25C2A4E8CC4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4CC40-19FB-4429-8385-F303E4150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79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3022" y="1833563"/>
            <a:ext cx="9144000" cy="2387600"/>
          </a:xfrm>
        </p:spPr>
        <p:txBody>
          <a:bodyPr/>
          <a:lstStyle/>
          <a:p>
            <a:r>
              <a:rPr lang="en-US" sz="11500" dirty="0" smtClean="0">
                <a:latin typeface="Century Gothic" panose="020B0502020202020204" pitchFamily="34" charset="0"/>
              </a:rPr>
              <a:t>rectangle</a:t>
            </a:r>
            <a:endParaRPr lang="en-US" sz="7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280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tangle Song - The Shapes Song - Rectangle Song For Kids - Nursery Rhymes for Childr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053070"/>
          </a:xfrm>
        </p:spPr>
      </p:pic>
    </p:spTree>
    <p:extLst>
      <p:ext uri="{BB962C8B-B14F-4D97-AF65-F5344CB8AC3E}">
        <p14:creationId xmlns:p14="http://schemas.microsoft.com/office/powerpoint/2010/main" val="90138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63275"/>
            <a:ext cx="9144000" cy="2387600"/>
          </a:xfrm>
        </p:spPr>
        <p:txBody>
          <a:bodyPr>
            <a:normAutofit/>
          </a:bodyPr>
          <a:lstStyle/>
          <a:p>
            <a:r>
              <a:rPr lang="en-US" sz="13800" dirty="0" smtClean="0">
                <a:latin typeface="Century Gothic" panose="020B0502020202020204" pitchFamily="34" charset="0"/>
              </a:rPr>
              <a:t>cuboid</a:t>
            </a:r>
          </a:p>
        </p:txBody>
      </p:sp>
    </p:spTree>
    <p:extLst>
      <p:ext uri="{BB962C8B-B14F-4D97-AF65-F5344CB8AC3E}">
        <p14:creationId xmlns:p14="http://schemas.microsoft.com/office/powerpoint/2010/main" val="1493976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8" y="978794"/>
            <a:ext cx="7624294" cy="507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91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49" y="798490"/>
            <a:ext cx="7482626" cy="524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73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5" y="1142999"/>
            <a:ext cx="6297770" cy="501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0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5" y="1081825"/>
            <a:ext cx="7070501" cy="435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21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54" y="1352282"/>
            <a:ext cx="5911402" cy="394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07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2" y="734096"/>
            <a:ext cx="503859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4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958" y="1004552"/>
            <a:ext cx="5615188" cy="459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78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7937" y="631065"/>
            <a:ext cx="9144000" cy="1487980"/>
          </a:xfrm>
        </p:spPr>
        <p:txBody>
          <a:bodyPr/>
          <a:lstStyle/>
          <a:p>
            <a:r>
              <a:rPr lang="en-US" b="1" dirty="0" smtClean="0"/>
              <a:t>2D                      3D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07" y="2627290"/>
            <a:ext cx="3970984" cy="2395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13" y="2936383"/>
            <a:ext cx="3567447" cy="17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68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22" y="1806222"/>
            <a:ext cx="5260622" cy="259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24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1206500"/>
            <a:ext cx="63246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42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523875"/>
            <a:ext cx="819150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2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51" y="1159100"/>
            <a:ext cx="7765960" cy="459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94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69" y="1493949"/>
            <a:ext cx="6362163" cy="359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78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18" y="2073499"/>
            <a:ext cx="5357612" cy="267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80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94" y="656822"/>
            <a:ext cx="3476625" cy="564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03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25" y="695459"/>
            <a:ext cx="4175975" cy="535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76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</Words>
  <Application>Microsoft Office PowerPoint</Application>
  <PresentationFormat>Widescreen</PresentationFormat>
  <Paragraphs>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Office Theme</vt:lpstr>
      <vt:lpstr>rectangle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cuboid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2D                      3D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rectangle</dc:title>
  <dc:creator>THINK PAD</dc:creator>
  <cp:lastModifiedBy>THINK PAD</cp:lastModifiedBy>
  <cp:revision>10</cp:revision>
  <dcterms:created xsi:type="dcterms:W3CDTF">2020-06-19T20:18:39Z</dcterms:created>
  <dcterms:modified xsi:type="dcterms:W3CDTF">2020-06-19T22:04:02Z</dcterms:modified>
</cp:coreProperties>
</file>