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58" r:id="rId4"/>
    <p:sldId id="259" r:id="rId5"/>
    <p:sldId id="260" r:id="rId6"/>
    <p:sldId id="262" r:id="rId7"/>
    <p:sldId id="276" r:id="rId8"/>
    <p:sldId id="265" r:id="rId9"/>
    <p:sldId id="266" r:id="rId10"/>
    <p:sldId id="264" r:id="rId11"/>
    <p:sldId id="268" r:id="rId12"/>
    <p:sldId id="296" r:id="rId13"/>
    <p:sldId id="313" r:id="rId14"/>
    <p:sldId id="297" r:id="rId15"/>
    <p:sldId id="299" r:id="rId16"/>
    <p:sldId id="300" r:id="rId17"/>
    <p:sldId id="301" r:id="rId18"/>
    <p:sldId id="30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5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F0CD-5292-4E76-9D3C-DE7A3B44E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FBF58-6804-4189-8635-EEB7DFE12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E0A62-E3A0-4D78-A652-5B147B64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47D01-630B-4180-BDBB-B29CACE01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882F5-4CA4-43C6-BD1B-F2FC3716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7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34A0-D083-4041-99BF-9A0A4AD3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1F77EC-2D39-4814-A83C-C733A0671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0F99D-5F12-423A-A447-759DB235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6D233-0B89-4D16-98FF-F343F760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BB810-7DDF-443C-9068-DBA8976F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6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9CD63C-C585-492F-A7B3-D8C51FFED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1D98C-88E3-492F-9BE2-FECCC8D45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D1514-8243-45F9-ACF7-76072F62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5096B-E59E-4DB9-8B7F-7BB3DB6EF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96BFC-A79C-45AB-8988-BF752FFB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10D3-F829-482E-8DA6-DFFC1C090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5A357-E693-4DD7-91D7-681603EAE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4D896-EA73-41BE-8D56-6E870705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5A5FE-FB0A-4E9E-83EA-E4649D327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CE347-4590-455B-854B-EB5C0760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9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A269B-0242-431F-A499-36E68B58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AE0A3-93A4-4CD8-A18F-46185D15F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A82F6-30BE-4680-A135-ED7EDE7C4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EAE3F-1473-468B-ADF3-D8B90AFC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F5999-5108-43CF-BB8C-CFB57E50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6C06-034C-49F0-9697-50F540D5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58F6E-DFBB-4B65-8C84-7130B5837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2E2D0-8EEE-464B-8902-DBFB168A6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267D6-6573-4189-B097-EC348F8E7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9C210-5CDC-4A87-BEC9-5AE253A9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FCCA1-7B02-4FCD-BD0B-F41E2EC9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4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A596-66CE-4F37-A42E-1EF83A5F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B8FBB-40A2-4F70-A502-F7C991A42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2EAAA-5C2F-4D08-8402-88F80BF7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EE1249-EA32-4D3D-B7F4-42973DCCB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F6547D-DE3B-4CB9-B47C-6230BEBD0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9DC61-924C-4CC4-B7CB-EDBF6831E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46348C-82AF-4936-BF09-289362F4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48186-5C07-4753-92C2-656F33E8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5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B568-FD9B-4E91-927E-19601717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69165-B601-45C0-AB60-C5C33D0C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5F52A-5412-48C2-B7F2-38BFB8A9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13F0A-7038-4B4E-99E2-048C71A6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7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FFF7-25A3-42DC-8BB0-05CD10834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8FC60-439C-4435-B2E2-6E653AFD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622A9-75ED-41E4-97D7-32C48F71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9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EFEC1-7580-4BCF-8DFC-E7418F3B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ED82-420F-4502-876C-D81686F73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C8992-1B2C-4E8A-BB8B-4BA74A2C1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681D3-51DF-4D42-A63F-41E4BD8B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4CB2D-0E7E-4F4A-BA85-654CD9D84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BE3F1-EDFB-463B-A33C-8C6C5EB3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9B54-0AD5-462C-A8B7-E4A422B5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27605-F0D6-4259-A5FD-083725616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69D54-F688-4764-83AE-B03576C69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F41A5-6F2D-4B8D-8C34-ECD00A50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24891-CC89-402A-9F02-048BA393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5558E-D4D0-4964-8C53-46D3F3D8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5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6C67C-E800-48F3-95ED-E6F42BA75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888D4-0F46-4219-9F56-DFE2B07ED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92864-296E-48CC-8632-DA2D45F8C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98CD-EAF0-4528-931E-FBFE6E815E6A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C5635-1C3D-4CCD-8397-2EFF66BA7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D7039-DFA8-4729-A63E-9DBE32159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95847-DB96-4D34-AEB2-300494D2A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2980-75D3-4D53-A940-B532DC1BF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Daily message </a:t>
            </a:r>
          </a:p>
          <a:p>
            <a:pPr marL="0" indent="0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Today, we are going to learn</a:t>
            </a:r>
          </a:p>
          <a:p>
            <a:pPr marL="0" indent="0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about vowels.</a:t>
            </a:r>
          </a:p>
        </p:txBody>
      </p:sp>
    </p:spTree>
    <p:extLst>
      <p:ext uri="{BB962C8B-B14F-4D97-AF65-F5344CB8AC3E}">
        <p14:creationId xmlns:p14="http://schemas.microsoft.com/office/powerpoint/2010/main" val="142957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08C8-F0F1-45B2-8980-AA3DEB9E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ck</a:t>
            </a:r>
          </a:p>
          <a:p>
            <a:pPr marL="0" indent="0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        .</a:t>
            </a:r>
          </a:p>
        </p:txBody>
      </p:sp>
    </p:spTree>
    <p:extLst>
      <p:ext uri="{BB962C8B-B14F-4D97-AF65-F5344CB8AC3E}">
        <p14:creationId xmlns:p14="http://schemas.microsoft.com/office/powerpoint/2010/main" val="39546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1F16-750A-41B6-8875-FE278E46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57502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400" b="1" dirty="0"/>
              <a:t>E  </a:t>
            </a:r>
            <a:r>
              <a:rPr lang="en-US" sz="34400" b="1" dirty="0" err="1"/>
              <a:t>e</a:t>
            </a:r>
            <a:endParaRPr lang="en-US" sz="34400" b="1" dirty="0"/>
          </a:p>
          <a:p>
            <a:pPr marL="0" indent="0">
              <a:buNone/>
            </a:pPr>
            <a:r>
              <a:rPr lang="en-US" sz="34400" b="1" dirty="0"/>
              <a:t>     .</a:t>
            </a:r>
          </a:p>
        </p:txBody>
      </p:sp>
    </p:spTree>
    <p:extLst>
      <p:ext uri="{BB962C8B-B14F-4D97-AF65-F5344CB8AC3E}">
        <p14:creationId xmlns:p14="http://schemas.microsoft.com/office/powerpoint/2010/main" val="181387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FF187-43D9-4516-830E-C7E04920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56740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O   </a:t>
            </a:r>
            <a:r>
              <a:rPr lang="en-US" sz="16600" b="1" dirty="0" err="1">
                <a:latin typeface="Century Gothic" panose="020B0502020202020204" pitchFamily="34" charset="0"/>
              </a:rPr>
              <a:t>o</a:t>
            </a:r>
            <a:endParaRPr lang="en-US" sz="16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6600" b="1">
                <a:latin typeface="Century Gothic" panose="020B0502020202020204" pitchFamily="34" charset="0"/>
              </a:rPr>
              <a:t>      .</a:t>
            </a:r>
            <a:endParaRPr lang="en-US" sz="16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16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813F9-3199-4B78-83FD-583F2DD9D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7039" y="140590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b="1" dirty="0"/>
              <a:t>U     </a:t>
            </a:r>
            <a:r>
              <a:rPr lang="en-US" sz="19900" b="1" dirty="0" err="1"/>
              <a:t>u</a:t>
            </a:r>
            <a:endParaRPr lang="en-US" sz="19900" b="1" dirty="0"/>
          </a:p>
          <a:p>
            <a:pPr marL="0" indent="0">
              <a:buNone/>
            </a:pPr>
            <a:r>
              <a:rPr lang="en-US" sz="19900" b="1"/>
              <a:t> .</a:t>
            </a:r>
            <a:endParaRPr lang="en-US" sz="19900" b="1" dirty="0"/>
          </a:p>
        </p:txBody>
      </p:sp>
    </p:spTree>
    <p:extLst>
      <p:ext uri="{BB962C8B-B14F-4D97-AF65-F5344CB8AC3E}">
        <p14:creationId xmlns:p14="http://schemas.microsoft.com/office/powerpoint/2010/main" val="2003362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6B94CE-A65A-466B-9F42-915C91D47A85}"/>
              </a:ext>
            </a:extLst>
          </p:cNvPr>
          <p:cNvSpPr txBox="1"/>
          <p:nvPr/>
        </p:nvSpPr>
        <p:spPr>
          <a:xfrm>
            <a:off x="1960728" y="197346"/>
            <a:ext cx="827054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</a:t>
            </a:r>
            <a:r>
              <a:rPr lang="en-US" sz="13800" b="1" dirty="0">
                <a:latin typeface="Century Gothic" panose="020B0502020202020204" pitchFamily="34" charset="0"/>
              </a:rPr>
              <a:t>a         e</a:t>
            </a:r>
          </a:p>
          <a:p>
            <a:r>
              <a:rPr lang="en-US" sz="13800" b="1" dirty="0">
                <a:latin typeface="Century Gothic" panose="020B0502020202020204" pitchFamily="34" charset="0"/>
              </a:rPr>
              <a:t> </a:t>
            </a:r>
            <a:r>
              <a:rPr lang="en-US" sz="13800" b="1" dirty="0" err="1">
                <a:latin typeface="Century Gothic" panose="020B0502020202020204" pitchFamily="34" charset="0"/>
              </a:rPr>
              <a:t>i</a:t>
            </a:r>
            <a:r>
              <a:rPr lang="en-US" sz="13800" b="1" dirty="0">
                <a:latin typeface="Century Gothic" panose="020B0502020202020204" pitchFamily="34" charset="0"/>
              </a:rPr>
              <a:t>          o</a:t>
            </a:r>
          </a:p>
          <a:p>
            <a:r>
              <a:rPr lang="en-US" sz="13800" b="1" dirty="0">
                <a:latin typeface="Century Gothic" panose="020B0502020202020204" pitchFamily="34" charset="0"/>
              </a:rPr>
              <a:t>      u</a:t>
            </a:r>
            <a:endParaRPr lang="en-US" sz="6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A1161-71FE-4ABE-9CF7-1D46C13F3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1"/>
            <a:ext cx="10515600" cy="53155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pan   pen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bin     bun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pot</a:t>
            </a:r>
          </a:p>
        </p:txBody>
      </p:sp>
    </p:spTree>
    <p:extLst>
      <p:ext uri="{BB962C8B-B14F-4D97-AF65-F5344CB8AC3E}">
        <p14:creationId xmlns:p14="http://schemas.microsoft.com/office/powerpoint/2010/main" val="288715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F21E0-1231-4DD5-92B6-66149E419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9"/>
            <a:ext cx="11353800" cy="5938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0400" dirty="0">
                <a:latin typeface="Century Gothic" panose="020B0502020202020204" pitchFamily="34" charset="0"/>
              </a:rPr>
              <a:t>sat          set</a:t>
            </a:r>
          </a:p>
          <a:p>
            <a:pPr marL="0" indent="0">
              <a:buNone/>
            </a:pPr>
            <a:r>
              <a:rPr lang="en-US" sz="10400" dirty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0400" dirty="0">
                <a:latin typeface="Century Gothic" panose="020B0502020202020204" pitchFamily="34" charset="0"/>
              </a:rPr>
              <a:t>       sit </a:t>
            </a:r>
          </a:p>
          <a:p>
            <a:pPr marL="0" indent="0">
              <a:buNone/>
            </a:pPr>
            <a:endParaRPr lang="en-US" sz="10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0400" dirty="0">
                <a:latin typeface="Century Gothic" panose="020B0502020202020204" pitchFamily="34" charset="0"/>
              </a:rPr>
              <a:t>cot       cut         </a:t>
            </a:r>
            <a:r>
              <a:rPr lang="en-US" sz="8800" dirty="0">
                <a:latin typeface="Century Gothic" panose="020B0502020202020204" pitchFamily="34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36591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34986-413C-45DB-9D62-1AEBF083D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4"/>
            <a:ext cx="10515600" cy="60311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Pat      pet </a:t>
            </a:r>
          </a:p>
          <a:p>
            <a:pPr marL="0" indent="0">
              <a:buNone/>
            </a:pPr>
            <a:endParaRPr lang="en-US" sz="9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Pit       pot</a:t>
            </a:r>
          </a:p>
          <a:p>
            <a:pPr marL="0" indent="0">
              <a:buNone/>
            </a:pPr>
            <a:endParaRPr lang="en-US" sz="9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     pug</a:t>
            </a:r>
            <a:endParaRPr lang="en-US" sz="6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927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94243-4229-4764-BE6C-F11AE0735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826"/>
            <a:ext cx="10515600" cy="57131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sack          peck</a:t>
            </a:r>
          </a:p>
          <a:p>
            <a:pPr marL="0" indent="0">
              <a:buNone/>
            </a:pPr>
            <a:endParaRPr lang="en-US" sz="9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sick          sock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       puck</a:t>
            </a:r>
          </a:p>
        </p:txBody>
      </p:sp>
    </p:spTree>
    <p:extLst>
      <p:ext uri="{BB962C8B-B14F-4D97-AF65-F5344CB8AC3E}">
        <p14:creationId xmlns:p14="http://schemas.microsoft.com/office/powerpoint/2010/main" val="23918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1BB6-B1D0-4A37-A1C1-55912ED14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b="1" dirty="0"/>
              <a:t>S    </a:t>
            </a:r>
            <a:r>
              <a:rPr lang="en-US" sz="19900" b="1" dirty="0" err="1"/>
              <a:t>s</a:t>
            </a:r>
            <a:endParaRPr lang="en-US" sz="199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A8CAF2-93DA-4198-933D-30C6B95E70F9}"/>
              </a:ext>
            </a:extLst>
          </p:cNvPr>
          <p:cNvSpPr txBox="1"/>
          <p:nvPr/>
        </p:nvSpPr>
        <p:spPr>
          <a:xfrm>
            <a:off x="4145280" y="4450080"/>
            <a:ext cx="716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98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C7A34-D992-476B-A71B-75014D503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A   </a:t>
            </a:r>
            <a:r>
              <a:rPr lang="en-US" sz="19900" b="1" dirty="0" err="1">
                <a:latin typeface="Century Gothic" panose="020B0502020202020204" pitchFamily="34" charset="0"/>
              </a:rPr>
              <a:t>a</a:t>
            </a:r>
            <a:endParaRPr lang="en-US" sz="19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     .  </a:t>
            </a:r>
          </a:p>
        </p:txBody>
      </p:sp>
    </p:spTree>
    <p:extLst>
      <p:ext uri="{BB962C8B-B14F-4D97-AF65-F5344CB8AC3E}">
        <p14:creationId xmlns:p14="http://schemas.microsoft.com/office/powerpoint/2010/main" val="182744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8BECB-F6C6-4FCD-BA97-CF127BCDC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T</a:t>
            </a:r>
            <a:r>
              <a:rPr lang="en-US" sz="23900" b="1" dirty="0"/>
              <a:t>   </a:t>
            </a:r>
            <a:r>
              <a:rPr lang="en-US" sz="23900" b="1" dirty="0" err="1">
                <a:latin typeface="Century Gothic" panose="020B0502020202020204" pitchFamily="34" charset="0"/>
              </a:rPr>
              <a:t>t</a:t>
            </a:r>
            <a:endParaRPr lang="en-US" sz="23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      . </a:t>
            </a:r>
          </a:p>
        </p:txBody>
      </p:sp>
    </p:spTree>
    <p:extLst>
      <p:ext uri="{BB962C8B-B14F-4D97-AF65-F5344CB8AC3E}">
        <p14:creationId xmlns:p14="http://schemas.microsoft.com/office/powerpoint/2010/main" val="355025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A7A67-969F-4EC4-9E3D-468149A9F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0895"/>
            <a:ext cx="10515600" cy="52160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I   </a:t>
            </a:r>
            <a:r>
              <a:rPr lang="en-US" sz="23900" b="1" dirty="0" err="1">
                <a:latin typeface="Century Gothic" panose="020B0502020202020204" pitchFamily="34" charset="0"/>
              </a:rPr>
              <a:t>i</a:t>
            </a:r>
            <a:endParaRPr lang="en-US" sz="23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      .   </a:t>
            </a:r>
          </a:p>
        </p:txBody>
      </p:sp>
    </p:spTree>
    <p:extLst>
      <p:ext uri="{BB962C8B-B14F-4D97-AF65-F5344CB8AC3E}">
        <p14:creationId xmlns:p14="http://schemas.microsoft.com/office/powerpoint/2010/main" val="166647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BD83C-6663-44F9-A39B-AC956E793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8700" b="1" dirty="0">
                <a:latin typeface="Century Gothic" panose="020B0502020202020204" pitchFamily="34" charset="0"/>
              </a:rPr>
              <a:t>P</a:t>
            </a:r>
            <a:r>
              <a:rPr lang="en-US" sz="23900" b="1" dirty="0">
                <a:latin typeface="Century Gothic" panose="020B0502020202020204" pitchFamily="34" charset="0"/>
              </a:rPr>
              <a:t>    </a:t>
            </a:r>
            <a:r>
              <a:rPr lang="en-US" sz="23900" b="1" dirty="0" err="1">
                <a:latin typeface="Century Gothic" panose="020B0502020202020204" pitchFamily="34" charset="0"/>
              </a:rPr>
              <a:t>p</a:t>
            </a:r>
            <a:endParaRPr lang="en-US" sz="23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3900" b="1" dirty="0">
                <a:latin typeface="Century Gothic" panose="020B0502020202020204" pitchFamily="34" charset="0"/>
              </a:rPr>
              <a:t>     .</a:t>
            </a:r>
          </a:p>
        </p:txBody>
      </p:sp>
    </p:spTree>
    <p:extLst>
      <p:ext uri="{BB962C8B-B14F-4D97-AF65-F5344CB8AC3E}">
        <p14:creationId xmlns:p14="http://schemas.microsoft.com/office/powerpoint/2010/main" val="405760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C42B-2899-43DF-B49B-F65EFC25D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28700" b="1" dirty="0"/>
              <a:t>N  </a:t>
            </a:r>
            <a:r>
              <a:rPr lang="en-US" sz="28700" b="1" dirty="0" err="1"/>
              <a:t>n</a:t>
            </a:r>
            <a:endParaRPr lang="en-US" sz="28700" b="1" dirty="0"/>
          </a:p>
          <a:p>
            <a:pPr marL="0" indent="0">
              <a:buNone/>
            </a:pPr>
            <a:r>
              <a:rPr lang="en-US" sz="28700" b="1" dirty="0"/>
              <a:t>       .</a:t>
            </a:r>
          </a:p>
        </p:txBody>
      </p:sp>
    </p:spTree>
    <p:extLst>
      <p:ext uri="{BB962C8B-B14F-4D97-AF65-F5344CB8AC3E}">
        <p14:creationId xmlns:p14="http://schemas.microsoft.com/office/powerpoint/2010/main" val="151578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058BB-0763-4BB8-9A67-5267A1A5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C   </a:t>
            </a:r>
            <a:r>
              <a:rPr lang="en-US" sz="19900" b="1" dirty="0" err="1">
                <a:latin typeface="Century Gothic" panose="020B0502020202020204" pitchFamily="34" charset="0"/>
              </a:rPr>
              <a:t>c</a:t>
            </a:r>
            <a:endParaRPr lang="en-US" sz="19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     .</a:t>
            </a:r>
          </a:p>
        </p:txBody>
      </p:sp>
    </p:spTree>
    <p:extLst>
      <p:ext uri="{BB962C8B-B14F-4D97-AF65-F5344CB8AC3E}">
        <p14:creationId xmlns:p14="http://schemas.microsoft.com/office/powerpoint/2010/main" val="1772903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7FDBE-1B72-45C6-9BEB-2D323C42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K   </a:t>
            </a:r>
            <a:r>
              <a:rPr lang="en-US" sz="19900" b="1" dirty="0" err="1">
                <a:latin typeface="Century Gothic" panose="020B0502020202020204" pitchFamily="34" charset="0"/>
              </a:rPr>
              <a:t>k</a:t>
            </a:r>
            <a:endParaRPr lang="en-US" sz="199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     .</a:t>
            </a:r>
          </a:p>
        </p:txBody>
      </p:sp>
    </p:spTree>
    <p:extLst>
      <p:ext uri="{BB962C8B-B14F-4D97-AF65-F5344CB8AC3E}">
        <p14:creationId xmlns:p14="http://schemas.microsoft.com/office/powerpoint/2010/main" val="416255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91</Words>
  <Application>Microsoft Office PowerPoint</Application>
  <PresentationFormat>Widescreen</PresentationFormat>
  <Paragraphs>47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41</cp:revision>
  <dcterms:created xsi:type="dcterms:W3CDTF">2020-10-09T16:46:21Z</dcterms:created>
  <dcterms:modified xsi:type="dcterms:W3CDTF">2023-11-04T05:20:37Z</dcterms:modified>
</cp:coreProperties>
</file>