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A2FA-7881-4FF2-B7F5-F436D4EC7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896F3-F4A2-43E7-A6FD-8E87F750A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3160-5EF5-4D5D-A52E-255A983C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5B19-DEDD-4F45-95B2-CAF36683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E0F03-643D-4080-BF9E-95A5F9CA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9618-63A0-4E34-8146-27F1B24C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C5121-A562-4A90-9026-5E4D0D22E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98199-0247-4C56-8CFF-8FE8F3D9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2F77E-F003-41A1-8DFB-371AE115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D3C1-0945-4F8E-A25A-880F4E0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BEA85-D490-4919-8E3E-B8559A36E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CF993-7F79-467B-A552-835A7F2B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BDF57-F382-4632-A3C4-CDA29F4E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89CD-3B06-49D3-BFDD-D7470DD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9824-929B-423E-8233-B580B12A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EB77-809D-4C29-BC06-AA388679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CDBD-99B7-4C5A-9B06-4F696E4C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511ED-A8A5-4DD2-82D9-06638CFD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5E06-077F-4E8B-8149-203A67FA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9B56-5685-45AC-87A0-BC40802C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5DF4-3804-471F-9864-E2018BF8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A01FD-6F82-486E-AD48-1EA6843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B5376-C29C-48A1-B869-D72C79E1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5A7FF-DC0B-4196-9961-6BADA3A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2FE6-F66A-4E63-A5D7-7E50DAC0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CBF1-C464-4A61-ABBD-CA1FFA2A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A8600-533D-4B24-B749-4ADA3AB46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373D8-DCA6-4163-B30E-AB61A3D1A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89664-D033-4A91-8A88-6FB5C8C0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DC025-3B45-40B5-8B52-E91EED4F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6B158-05EB-448C-AB77-CFD006F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C751-3D23-4478-BE6C-49545D3D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69C2-AE55-4327-BD7B-838C24D2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8C1B5-2E51-4379-99FA-C9560DFB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4109E-C11B-4EF7-B10B-78D485918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84420-0A49-4761-A457-B334AE449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1A06A-836D-4CD9-BCC7-B7360A2F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1778C-5EA8-49E1-9C40-A0C379CE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F38BB-6A9D-498C-AF25-C7F7363A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AB09-683E-4AD1-A7DD-FE3E657F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15671-7A54-43EE-B718-E898C864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A638B-4667-4F8D-8166-D80899F1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23917-DC81-409E-A9F5-9B0B6DFB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F84AA-D751-4ACB-97C6-67F3AB90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69FCE-46EB-4708-A5B3-E3626F6E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3DBF0-BB16-4A95-B798-CAC8357F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F73D-7119-498C-AF86-6A390F67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3D26B-9256-4128-9AF6-6EF658EA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A8E72-7E0F-46C7-960D-2E53876DB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87C63-7CA9-40E0-A87F-41CD7140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32546-8C50-469E-B180-FA238090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43932-A741-483F-BBC6-BBDB1037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A78D-C444-4316-84CE-C35A1824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08CD6-8918-458D-8863-AC8B88A72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EF5A2-C85F-413B-AF76-B4645442E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F187E-8972-40E3-A6B9-A36C7384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437EC-1892-4AF8-943B-665F12BC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EA4A6-A08A-4700-B0C3-01D2C54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1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AC876-7B2D-4656-8C00-35DDF9E8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C0536-63E8-42BC-B4D4-B0C7ACAC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2F99-050C-4FC2-8998-D22485E99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8C1A-0562-4441-8337-C4972C5C1D5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D6E4-CB32-4E34-B570-50340DCDF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E0B0E-E92B-454C-868D-4D06C5CE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3E8F-03FB-4E21-92F7-C2A3534D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687154F-4006-47AC-8A87-CC8F8B9B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6C13CE-92CC-4434-BBC8-F8F60238ED3F}"/>
              </a:ext>
            </a:extLst>
          </p:cNvPr>
          <p:cNvSpPr/>
          <p:nvPr/>
        </p:nvSpPr>
        <p:spPr>
          <a:xfrm>
            <a:off x="8609548" y="102910"/>
            <a:ext cx="3528335" cy="2927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D34FA0-D459-443C-9FDE-664CF8B0D70C}"/>
              </a:ext>
            </a:extLst>
          </p:cNvPr>
          <p:cNvSpPr/>
          <p:nvPr/>
        </p:nvSpPr>
        <p:spPr>
          <a:xfrm>
            <a:off x="8639309" y="3867030"/>
            <a:ext cx="3498574" cy="2902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D6AB22-171A-4BED-AAAA-A675C33445BC}"/>
              </a:ext>
            </a:extLst>
          </p:cNvPr>
          <p:cNvSpPr/>
          <p:nvPr/>
        </p:nvSpPr>
        <p:spPr>
          <a:xfrm>
            <a:off x="92742" y="3867030"/>
            <a:ext cx="3528335" cy="2927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8D64EC-9148-4CD3-80DB-D0846B7A38B4}"/>
              </a:ext>
            </a:extLst>
          </p:cNvPr>
          <p:cNvSpPr/>
          <p:nvPr/>
        </p:nvSpPr>
        <p:spPr>
          <a:xfrm>
            <a:off x="92742" y="173457"/>
            <a:ext cx="3528335" cy="2927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F56D54F-D45C-4A31-BED3-43175D247239}"/>
              </a:ext>
            </a:extLst>
          </p:cNvPr>
          <p:cNvSpPr/>
          <p:nvPr/>
        </p:nvSpPr>
        <p:spPr>
          <a:xfrm>
            <a:off x="3845313" y="1675238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D7EF94E-399D-4D60-B9BD-F00427E7B184}"/>
              </a:ext>
            </a:extLst>
          </p:cNvPr>
          <p:cNvSpPr/>
          <p:nvPr/>
        </p:nvSpPr>
        <p:spPr>
          <a:xfrm>
            <a:off x="4044096" y="5330806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C634D42-1ED1-4A5F-A426-CD5CA038965A}"/>
              </a:ext>
            </a:extLst>
          </p:cNvPr>
          <p:cNvSpPr/>
          <p:nvPr/>
        </p:nvSpPr>
        <p:spPr>
          <a:xfrm>
            <a:off x="8111817" y="1748705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9EF4788-EF20-4DDF-8719-240304F15849}"/>
              </a:ext>
            </a:extLst>
          </p:cNvPr>
          <p:cNvSpPr/>
          <p:nvPr/>
        </p:nvSpPr>
        <p:spPr>
          <a:xfrm>
            <a:off x="8200951" y="5318143"/>
            <a:ext cx="198783" cy="14693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D1F0EA-FA87-4D9C-A4B5-82D31F22B14D}"/>
              </a:ext>
            </a:extLst>
          </p:cNvPr>
          <p:cNvSpPr/>
          <p:nvPr/>
        </p:nvSpPr>
        <p:spPr>
          <a:xfrm>
            <a:off x="4922027" y="2459727"/>
            <a:ext cx="2347945" cy="2345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9900" dirty="0">
                <a:solidFill>
                  <a:srgbClr val="FF0000"/>
                </a:solidFill>
              </a:rPr>
              <a:t>ز</a:t>
            </a:r>
            <a:endParaRPr lang="en-US" sz="199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54252-8FC5-4DCE-AA46-67310439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784" y="3964713"/>
            <a:ext cx="2194750" cy="2706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54F0C2-837F-435C-972A-D71BFB9D6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623" y="340536"/>
            <a:ext cx="2347946" cy="2452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144E9-AE2A-451F-B2BF-A01A92EB5C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6" r="16119"/>
          <a:stretch/>
        </p:blipFill>
        <p:spPr>
          <a:xfrm>
            <a:off x="292267" y="4060732"/>
            <a:ext cx="3186928" cy="2345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0E90B7-7C10-4CA7-8E82-A20DE36E0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96" y="451633"/>
            <a:ext cx="3233899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AA62E-551E-4275-B00A-609B3861C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545F9-84AE-4ACF-AEC8-5977194692CC}"/>
              </a:ext>
            </a:extLst>
          </p:cNvPr>
          <p:cNvSpPr/>
          <p:nvPr/>
        </p:nvSpPr>
        <p:spPr>
          <a:xfrm>
            <a:off x="1789043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زِ      زَ      زُ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FC095-FF0B-4A64-A47F-55BA0EAE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33" y="225286"/>
            <a:ext cx="5564846" cy="43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246FEA2-2D15-4E81-86A2-C1B94D188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A3924-D510-4CEA-9744-33F35CC692D9}"/>
              </a:ext>
            </a:extLst>
          </p:cNvPr>
          <p:cNvSpPr/>
          <p:nvPr/>
        </p:nvSpPr>
        <p:spPr>
          <a:xfrm>
            <a:off x="2239617" y="4837043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زو     زا     زي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0F08F3-3F5D-4BD2-9373-AEB3FB10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87" y="368168"/>
            <a:ext cx="592582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E4559B7-1D4C-4484-B0C2-0755EA069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4DE533-B70C-4926-8BE3-EECE0DE6E2CD}"/>
              </a:ext>
            </a:extLst>
          </p:cNvPr>
          <p:cNvSpPr/>
          <p:nvPr/>
        </p:nvSpPr>
        <p:spPr>
          <a:xfrm>
            <a:off x="2239617" y="4837043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زا      زي      زو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CD042-76D8-46A3-BC55-0CF9FBE4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91"/>
          <a:stretch/>
        </p:blipFill>
        <p:spPr>
          <a:xfrm>
            <a:off x="2773017" y="280076"/>
            <a:ext cx="685800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0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DD8CE00-E7F2-4BBA-9C44-1CC326D81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A91CE5-B77B-4DF8-B5C7-D4075DE113FB}"/>
              </a:ext>
            </a:extLst>
          </p:cNvPr>
          <p:cNvSpPr/>
          <p:nvPr/>
        </p:nvSpPr>
        <p:spPr>
          <a:xfrm>
            <a:off x="2067338" y="4731026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زا     زي      زو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E893B-766A-4276-8E03-91DC19A1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61" y="221974"/>
            <a:ext cx="775252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BF380DE-A884-423D-9787-7963B172B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D234AA-B4D1-4443-828A-A8D053F70F64}"/>
              </a:ext>
            </a:extLst>
          </p:cNvPr>
          <p:cNvSpPr/>
          <p:nvPr/>
        </p:nvSpPr>
        <p:spPr>
          <a:xfrm>
            <a:off x="2239617" y="4837043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زي       زو      زا</a:t>
            </a:r>
            <a:endParaRPr lang="en-US" sz="9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4A439-6A44-49A2-940B-1FF2B858E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44" b="18302"/>
          <a:stretch/>
        </p:blipFill>
        <p:spPr>
          <a:xfrm>
            <a:off x="1798839" y="953762"/>
            <a:ext cx="8594322" cy="29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49E123D-3346-4878-AAFD-6210796FB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4C6BA2-83B1-4006-BF53-5A86523A471A}"/>
              </a:ext>
            </a:extLst>
          </p:cNvPr>
          <p:cNvSpPr/>
          <p:nvPr/>
        </p:nvSpPr>
        <p:spPr>
          <a:xfrm>
            <a:off x="1789043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زِ      زَ      زُ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ADE93D-F395-494F-B349-5F3E9839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396" y="152887"/>
            <a:ext cx="6815919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EDD4543-9A88-418A-B35A-272965036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0ED551-0B27-464A-B67C-9604E2A28C54}"/>
              </a:ext>
            </a:extLst>
          </p:cNvPr>
          <p:cNvSpPr/>
          <p:nvPr/>
        </p:nvSpPr>
        <p:spPr>
          <a:xfrm>
            <a:off x="1901686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زَ      زُ      زِ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648B4-8355-4088-AE16-196D62DD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251937"/>
            <a:ext cx="440169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D157B84-45FE-44A6-95D8-A12698E06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681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B65EE6-0D26-4479-B315-A463CF96C257}"/>
              </a:ext>
            </a:extLst>
          </p:cNvPr>
          <p:cNvSpPr/>
          <p:nvPr/>
        </p:nvSpPr>
        <p:spPr>
          <a:xfrm>
            <a:off x="1789043" y="4678017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زُ       زِ      زَ   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D7E57-A39F-42B3-9BCA-60BCB449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180" y="557998"/>
            <a:ext cx="6753639" cy="35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F3C74-08EB-477F-812F-409FE18DF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89A4A9-E35B-458D-8E8E-5A0CAABBC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08" y="212621"/>
            <a:ext cx="6042991" cy="45322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572FC5-890E-4993-9C1B-088B575CE1BB}"/>
              </a:ext>
            </a:extLst>
          </p:cNvPr>
          <p:cNvSpPr/>
          <p:nvPr/>
        </p:nvSpPr>
        <p:spPr>
          <a:xfrm>
            <a:off x="1789043" y="5108712"/>
            <a:ext cx="8388626" cy="1603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زُ       زِ      زَ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2497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2020-10-12T17:20:54Z</dcterms:created>
  <dcterms:modified xsi:type="dcterms:W3CDTF">2020-10-21T11:43:47Z</dcterms:modified>
</cp:coreProperties>
</file>