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4" r:id="rId3"/>
    <p:sldId id="275" r:id="rId4"/>
    <p:sldId id="256" r:id="rId5"/>
    <p:sldId id="258" r:id="rId6"/>
    <p:sldId id="259" r:id="rId7"/>
    <p:sldId id="260" r:id="rId8"/>
    <p:sldId id="261" r:id="rId9"/>
    <p:sldId id="257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10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tableStyles" Target="tableStyle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theme" Target="theme/theme1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viewProps" Target="viewProp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31FB-DEB1-4D4A-AED8-1C6464A382D4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0B09-5D58-4B6F-B6FB-911F211E5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858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31FB-DEB1-4D4A-AED8-1C6464A382D4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0B09-5D58-4B6F-B6FB-911F211E5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686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31FB-DEB1-4D4A-AED8-1C6464A382D4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0B09-5D58-4B6F-B6FB-911F211E5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315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31FB-DEB1-4D4A-AED8-1C6464A382D4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0B09-5D58-4B6F-B6FB-911F211E5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508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31FB-DEB1-4D4A-AED8-1C6464A382D4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0B09-5D58-4B6F-B6FB-911F211E5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73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31FB-DEB1-4D4A-AED8-1C6464A382D4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0B09-5D58-4B6F-B6FB-911F211E5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221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31FB-DEB1-4D4A-AED8-1C6464A382D4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0B09-5D58-4B6F-B6FB-911F211E5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232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31FB-DEB1-4D4A-AED8-1C6464A382D4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0B09-5D58-4B6F-B6FB-911F211E5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814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31FB-DEB1-4D4A-AED8-1C6464A382D4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0B09-5D58-4B6F-B6FB-911F211E5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924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31FB-DEB1-4D4A-AED8-1C6464A382D4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0B09-5D58-4B6F-B6FB-911F211E5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363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31FB-DEB1-4D4A-AED8-1C6464A382D4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0B09-5D58-4B6F-B6FB-911F211E5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560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B31FB-DEB1-4D4A-AED8-1C6464A382D4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E0B09-5D58-4B6F-B6FB-911F211E5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253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 /><Relationship Id="rId1" Type="http://schemas.openxmlformats.org/officeDocument/2006/relationships/slideLayout" Target="../slideLayouts/slideLayout1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 /><Relationship Id="rId1" Type="http://schemas.openxmlformats.org/officeDocument/2006/relationships/slideLayout" Target="../slideLayouts/slideLayout1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 /><Relationship Id="rId1" Type="http://schemas.openxmlformats.org/officeDocument/2006/relationships/slideLayout" Target="../slideLayouts/slideLayout1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 /><Relationship Id="rId1" Type="http://schemas.openxmlformats.org/officeDocument/2006/relationships/slideLayout" Target="../slideLayouts/slideLayout1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1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1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 /><Relationship Id="rId1" Type="http://schemas.openxmlformats.org/officeDocument/2006/relationships/slideLayout" Target="../slideLayouts/slideLayout1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702" y="1394847"/>
            <a:ext cx="10515600" cy="4664989"/>
          </a:xfrm>
        </p:spPr>
        <p:txBody>
          <a:bodyPr>
            <a:noAutofit/>
          </a:bodyPr>
          <a:lstStyle/>
          <a:p>
            <a:pPr algn="ctr"/>
            <a:r>
              <a:rPr lang="en-US" sz="12000" b="1" dirty="0">
                <a:latin typeface="Century Gothic" panose="020B0502020202020204" pitchFamily="34" charset="0"/>
              </a:rPr>
              <a:t>C  </a:t>
            </a:r>
            <a:r>
              <a:rPr lang="en-US" sz="12000" b="1" dirty="0" err="1">
                <a:latin typeface="Century Gothic" panose="020B0502020202020204" pitchFamily="34" charset="0"/>
              </a:rPr>
              <a:t>c</a:t>
            </a:r>
            <a:br>
              <a:rPr lang="en-US" sz="12000" b="1" dirty="0">
                <a:latin typeface="Century Gothic" panose="020B0502020202020204" pitchFamily="34" charset="0"/>
              </a:rPr>
            </a:br>
            <a:r>
              <a:rPr lang="en-US" sz="12000" b="1" dirty="0">
                <a:latin typeface="Century Gothic" panose="020B0502020202020204" pitchFamily="34" charset="0"/>
              </a:rPr>
              <a:t> .   .</a:t>
            </a:r>
          </a:p>
        </p:txBody>
      </p:sp>
    </p:spTree>
    <p:extLst>
      <p:ext uri="{BB962C8B-B14F-4D97-AF65-F5344CB8AC3E}">
        <p14:creationId xmlns:p14="http://schemas.microsoft.com/office/powerpoint/2010/main" val="3821819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45404" y="4039783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snake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1626" y="1233842"/>
            <a:ext cx="4717915" cy="2329470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785625" y="5419987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7767060" y="5419987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437497" y="5419987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7121793" y="5423664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9571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3315" y="3806319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cot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494" y="1219332"/>
            <a:ext cx="2441642" cy="2193662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6122969" y="5148106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7462617" y="5148106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792793" y="5148106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9811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20502" y="3757681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kitten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6596" y="1191200"/>
            <a:ext cx="3474672" cy="2237362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662368" y="5172307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354930" y="5200185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7188483" y="5200185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8073958" y="5203862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8805549" y="5200185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8172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9533" y="1533526"/>
            <a:ext cx="2243667" cy="1040342"/>
          </a:xfrm>
        </p:spPr>
        <p:txBody>
          <a:bodyPr>
            <a:noAutofit/>
          </a:bodyPr>
          <a:lstStyle/>
          <a:p>
            <a:r>
              <a:rPr lang="en-US" sz="10000" dirty="0">
                <a:latin typeface="Comic Sans MS" panose="030F0702030302020204" pitchFamily="66" charset="0"/>
              </a:rPr>
              <a:t>Cat</a:t>
            </a:r>
            <a:r>
              <a:rPr lang="en-US" sz="9600" dirty="0"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4685371" y="3007939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4" name="Flowchart: Connector 3"/>
          <p:cNvSpPr/>
          <p:nvPr/>
        </p:nvSpPr>
        <p:spPr>
          <a:xfrm>
            <a:off x="5431366" y="2999472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6116236" y="3007939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0016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7400" y="822325"/>
            <a:ext cx="2209800" cy="1616076"/>
          </a:xfrm>
        </p:spPr>
        <p:txBody>
          <a:bodyPr>
            <a:normAutofit/>
          </a:bodyPr>
          <a:lstStyle/>
          <a:p>
            <a:r>
              <a:rPr lang="en-US" sz="10000" dirty="0">
                <a:latin typeface="Comic Sans MS" panose="030F0702030302020204" pitchFamily="66" charset="0"/>
              </a:rPr>
              <a:t>kip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4886093" y="2653991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4" name="Flowchart: Connector 3"/>
          <p:cNvSpPr/>
          <p:nvPr/>
        </p:nvSpPr>
        <p:spPr>
          <a:xfrm>
            <a:off x="5451088" y="2653991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5977054" y="2680010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7611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1692" y="1982051"/>
            <a:ext cx="3332356" cy="1329860"/>
          </a:xfrm>
        </p:spPr>
        <p:txBody>
          <a:bodyPr>
            <a:noAutofit/>
          </a:bodyPr>
          <a:lstStyle/>
          <a:p>
            <a:r>
              <a:rPr lang="en-US" sz="10000" dirty="0">
                <a:latin typeface="Comic Sans MS" panose="030F0702030302020204" pitchFamily="66" charset="0"/>
              </a:rPr>
              <a:t>pick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4172415" y="3869473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4" name="Flowchart: Connector 3"/>
          <p:cNvSpPr/>
          <p:nvPr/>
        </p:nvSpPr>
        <p:spPr>
          <a:xfrm>
            <a:off x="4826619" y="3869473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5654597" y="3895492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5001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2122" y="1669819"/>
            <a:ext cx="3834161" cy="1051080"/>
          </a:xfrm>
        </p:spPr>
        <p:txBody>
          <a:bodyPr>
            <a:noAutofit/>
          </a:bodyPr>
          <a:lstStyle/>
          <a:p>
            <a:r>
              <a:rPr lang="en-US" sz="10000" dirty="0">
                <a:latin typeface="Comic Sans MS" panose="030F0702030302020204" pitchFamily="66" charset="0"/>
              </a:rPr>
              <a:t>sack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4038600" y="3278458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4" name="Flowchart: Connector 3"/>
          <p:cNvSpPr/>
          <p:nvPr/>
        </p:nvSpPr>
        <p:spPr>
          <a:xfrm>
            <a:off x="4770864" y="3306336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5804210" y="3306336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4023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217" y="1642820"/>
            <a:ext cx="10515600" cy="4494509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>
                <a:latin typeface="Century Gothic" panose="020B0502020202020204" pitchFamily="34" charset="0"/>
              </a:rPr>
              <a:t>Cap</a:t>
            </a:r>
            <a:br>
              <a:rPr lang="en-US" sz="9600" b="1" dirty="0">
                <a:latin typeface="Century Gothic" panose="020B0502020202020204" pitchFamily="34" charset="0"/>
              </a:rPr>
            </a:br>
            <a:r>
              <a:rPr lang="en-US" sz="9600" b="1" dirty="0">
                <a:latin typeface="Century Gothic" panose="020B0502020202020204" pitchFamily="34" charset="0"/>
              </a:rPr>
              <a:t>.  .  .</a:t>
            </a:r>
          </a:p>
        </p:txBody>
      </p:sp>
    </p:spTree>
    <p:extLst>
      <p:ext uri="{BB962C8B-B14F-4D97-AF65-F5344CB8AC3E}">
        <p14:creationId xmlns:p14="http://schemas.microsoft.com/office/powerpoint/2010/main" val="17373394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94" y="945397"/>
            <a:ext cx="10515600" cy="5501898"/>
          </a:xfrm>
        </p:spPr>
        <p:txBody>
          <a:bodyPr>
            <a:normAutofit/>
          </a:bodyPr>
          <a:lstStyle/>
          <a:p>
            <a:pPr algn="ctr"/>
            <a:r>
              <a:rPr lang="en-US" sz="9600" b="1" dirty="0">
                <a:latin typeface="Century Gothic" panose="020B0502020202020204" pitchFamily="34" charset="0"/>
              </a:rPr>
              <a:t>pack</a:t>
            </a:r>
            <a:br>
              <a:rPr lang="en-US" sz="9600" b="1" dirty="0">
                <a:latin typeface="Century Gothic" panose="020B0502020202020204" pitchFamily="34" charset="0"/>
              </a:rPr>
            </a:br>
            <a:r>
              <a:rPr lang="en-US" sz="9600" b="1" dirty="0">
                <a:latin typeface="Century Gothic" panose="020B0502020202020204" pitchFamily="34" charset="0"/>
              </a:rPr>
              <a:t>.  .  .</a:t>
            </a:r>
          </a:p>
        </p:txBody>
      </p:sp>
    </p:spTree>
    <p:extLst>
      <p:ext uri="{BB962C8B-B14F-4D97-AF65-F5344CB8AC3E}">
        <p14:creationId xmlns:p14="http://schemas.microsoft.com/office/powerpoint/2010/main" val="9175311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3732" y="681925"/>
            <a:ext cx="10515600" cy="4912963"/>
          </a:xfrm>
        </p:spPr>
        <p:txBody>
          <a:bodyPr>
            <a:normAutofit/>
          </a:bodyPr>
          <a:lstStyle/>
          <a:p>
            <a:pPr algn="ctr"/>
            <a:r>
              <a:rPr lang="en-US" sz="9600" b="1" dirty="0">
                <a:latin typeface="Century Gothic" panose="020B0502020202020204" pitchFamily="34" charset="0"/>
              </a:rPr>
              <a:t>kit</a:t>
            </a:r>
            <a:br>
              <a:rPr lang="en-US" sz="9600" b="1" dirty="0">
                <a:latin typeface="Century Gothic" panose="020B0502020202020204" pitchFamily="34" charset="0"/>
              </a:rPr>
            </a:br>
            <a:r>
              <a:rPr lang="en-US" sz="9600" b="1" dirty="0">
                <a:latin typeface="Century Gothic" panose="020B0502020202020204" pitchFamily="34" charset="0"/>
              </a:rPr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1382346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702" y="1797803"/>
            <a:ext cx="10515600" cy="4138048"/>
          </a:xfrm>
        </p:spPr>
        <p:txBody>
          <a:bodyPr>
            <a:noAutofit/>
          </a:bodyPr>
          <a:lstStyle/>
          <a:p>
            <a:pPr algn="ctr"/>
            <a:r>
              <a:rPr lang="en-US" sz="12000" b="1" dirty="0">
                <a:latin typeface="Century Gothic" panose="020B0502020202020204" pitchFamily="34" charset="0"/>
              </a:rPr>
              <a:t>K   </a:t>
            </a:r>
            <a:r>
              <a:rPr lang="en-US" sz="12000" b="1" dirty="0" err="1">
                <a:latin typeface="Century Gothic" panose="020B0502020202020204" pitchFamily="34" charset="0"/>
              </a:rPr>
              <a:t>k</a:t>
            </a:r>
            <a:br>
              <a:rPr lang="en-US" sz="12000" b="1" dirty="0">
                <a:latin typeface="Century Gothic" panose="020B0502020202020204" pitchFamily="34" charset="0"/>
              </a:rPr>
            </a:br>
            <a:r>
              <a:rPr lang="en-US" sz="12000" b="1" dirty="0">
                <a:latin typeface="Century Gothic" panose="020B0502020202020204" pitchFamily="34" charset="0"/>
              </a:rPr>
              <a:t>.     .     </a:t>
            </a:r>
          </a:p>
        </p:txBody>
      </p:sp>
    </p:spTree>
    <p:extLst>
      <p:ext uri="{BB962C8B-B14F-4D97-AF65-F5344CB8AC3E}">
        <p14:creationId xmlns:p14="http://schemas.microsoft.com/office/powerpoint/2010/main" val="26771785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719" y="790414"/>
            <a:ext cx="10515600" cy="5424406"/>
          </a:xfrm>
        </p:spPr>
        <p:txBody>
          <a:bodyPr>
            <a:normAutofit/>
          </a:bodyPr>
          <a:lstStyle/>
          <a:p>
            <a:pPr algn="ctr"/>
            <a:r>
              <a:rPr lang="en-US" sz="9600" b="1" dirty="0">
                <a:latin typeface="Century Gothic" panose="020B0502020202020204" pitchFamily="34" charset="0"/>
              </a:rPr>
              <a:t>sick</a:t>
            </a:r>
            <a:br>
              <a:rPr lang="en-US" sz="9600" b="1" dirty="0">
                <a:latin typeface="Century Gothic" panose="020B0502020202020204" pitchFamily="34" charset="0"/>
              </a:rPr>
            </a:br>
            <a:r>
              <a:rPr lang="en-US" sz="9600" b="1" dirty="0">
                <a:latin typeface="Century Gothic" panose="020B0502020202020204" pitchFamily="34" charset="0"/>
              </a:rPr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2473440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190" y="2154264"/>
            <a:ext cx="10515600" cy="3564611"/>
          </a:xfrm>
        </p:spPr>
        <p:txBody>
          <a:bodyPr>
            <a:normAutofit/>
          </a:bodyPr>
          <a:lstStyle/>
          <a:p>
            <a:pPr algn="ctr"/>
            <a:r>
              <a:rPr lang="en-US" sz="12000" b="1" dirty="0" err="1"/>
              <a:t>ck</a:t>
            </a:r>
            <a:br>
              <a:rPr lang="en-US" sz="12000" b="1" dirty="0"/>
            </a:br>
            <a:r>
              <a:rPr lang="en-US" sz="120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36526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7233" y="4250470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Berlin Sans FB" panose="020E0602020502020306" pitchFamily="34" charset="0"/>
              </a:rPr>
              <a:t>cat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9501" y="905116"/>
            <a:ext cx="2694904" cy="3135417"/>
          </a:xfrm>
          <a:prstGeom prst="rect">
            <a:avLst/>
          </a:prstGeom>
        </p:spPr>
      </p:pic>
      <p:sp>
        <p:nvSpPr>
          <p:cNvPr id="6" name="Flowchart: Connector 5"/>
          <p:cNvSpPr/>
          <p:nvPr/>
        </p:nvSpPr>
        <p:spPr>
          <a:xfrm>
            <a:off x="6586810" y="5677548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5989233" y="5705426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5409451" y="5677548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305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0547" y="3830179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9600" dirty="0">
                <a:latin typeface="Berlin Sans FB" panose="020E0602020502020306" pitchFamily="34" charset="0"/>
                <a:cs typeface="Arial" panose="020B0604020202020204" pitchFamily="34" charset="0"/>
              </a:rPr>
              <a:t>angaroo</a:t>
            </a:r>
            <a:endParaRPr lang="en-US" sz="9600" dirty="0">
              <a:latin typeface="Berlin Sans FB" panose="020E0602020502020306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5275" y="788179"/>
            <a:ext cx="2728285" cy="3406962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3938239" y="5244790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4516244" y="5244790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5135137" y="5244790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5782837" y="5234732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6536475" y="5216912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Flowchart: Connector 9"/>
          <p:cNvSpPr/>
          <p:nvPr/>
        </p:nvSpPr>
        <p:spPr>
          <a:xfrm>
            <a:off x="6945351" y="5216912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Flowchart: Connector 10"/>
          <p:cNvSpPr/>
          <p:nvPr/>
        </p:nvSpPr>
        <p:spPr>
          <a:xfrm>
            <a:off x="7772402" y="5244790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13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001" y="932220"/>
            <a:ext cx="1661232" cy="2892499"/>
          </a:xfrm>
          <a:prstGeom prst="rect">
            <a:avLst/>
          </a:prstGeom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" panose="020E0602020502020306" pitchFamily="34" charset="0"/>
              </a:rPr>
              <a:t>can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5533628" y="5000009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710846" y="5000009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6112617" y="5000009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284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3728" y="3893868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s</a:t>
            </a:r>
            <a:r>
              <a:rPr lang="en-US" sz="9600" dirty="0">
                <a:latin typeface="Comic Sans MS" panose="030F0702030302020204" pitchFamily="66" charset="0"/>
              </a:rPr>
              <a:t>ick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468"/>
          <a:stretch/>
        </p:blipFill>
        <p:spPr>
          <a:xfrm>
            <a:off x="4655830" y="598836"/>
            <a:ext cx="2899796" cy="2803931"/>
          </a:xfrm>
          <a:prstGeom prst="rect">
            <a:avLst/>
          </a:prstGeom>
        </p:spPr>
      </p:pic>
      <p:sp>
        <p:nvSpPr>
          <p:cNvPr id="6" name="Flowchart: Connector 5"/>
          <p:cNvSpPr/>
          <p:nvPr/>
        </p:nvSpPr>
        <p:spPr>
          <a:xfrm>
            <a:off x="5205422" y="5203421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5767241" y="5224306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6734762" y="5224306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753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29974"/>
            <a:ext cx="10548026" cy="1327826"/>
          </a:xfrm>
        </p:spPr>
        <p:txBody>
          <a:bodyPr>
            <a:normAutofit lnSpcReduction="10000"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snack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216" y="685822"/>
            <a:ext cx="2620218" cy="2620218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471216" y="5177843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056259" y="5172307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796509" y="5198682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7741119" y="5188440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430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0712" y="3486808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Berlin Sans FB" panose="020E0602020502020306" pitchFamily="34" charset="0"/>
              </a:rPr>
              <a:t>camel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8076" y="205872"/>
            <a:ext cx="3304091" cy="3304091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660281" y="4858214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7265019" y="4867507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906323" y="4884234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6077415" y="4869366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5332141" y="4861931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345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22</Words>
  <Application>Microsoft Office PowerPoint</Application>
  <PresentationFormat>Widescreen</PresentationFormat>
  <Paragraphs>20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C  c  .   .</vt:lpstr>
      <vt:lpstr>K   k .     .     </vt:lpstr>
      <vt:lpstr>ck 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Cat </vt:lpstr>
      <vt:lpstr>kip</vt:lpstr>
      <vt:lpstr>pick</vt:lpstr>
      <vt:lpstr>sack</vt:lpstr>
      <vt:lpstr>Cap .  .  .</vt:lpstr>
      <vt:lpstr>pack .  .  .</vt:lpstr>
      <vt:lpstr>kit . . .</vt:lpstr>
      <vt:lpstr>sick . . 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THINK PAD</dc:creator>
  <cp:lastModifiedBy>Dina Qubain</cp:lastModifiedBy>
  <cp:revision>31</cp:revision>
  <dcterms:created xsi:type="dcterms:W3CDTF">2020-06-27T06:49:47Z</dcterms:created>
  <dcterms:modified xsi:type="dcterms:W3CDTF">2023-11-04T10:45:34Z</dcterms:modified>
</cp:coreProperties>
</file>