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9" r:id="rId5"/>
    <p:sldId id="298" r:id="rId6"/>
    <p:sldId id="300" r:id="rId7"/>
    <p:sldId id="301" r:id="rId8"/>
    <p:sldId id="302" r:id="rId9"/>
    <p:sldId id="303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9B6681-AEF0-4A3A-A42D-9BD4596C9E2F}">
          <p14:sldIdLst>
            <p14:sldId id="295"/>
            <p14:sldId id="296"/>
            <p14:sldId id="297"/>
            <p14:sldId id="299"/>
            <p14:sldId id="298"/>
            <p14:sldId id="300"/>
            <p14:sldId id="301"/>
            <p14:sldId id="302"/>
            <p14:sldId id="303"/>
            <p14:sldId id="304"/>
          </p14:sldIdLst>
        </p14:section>
        <p14:section name="Untitled Section" id="{D978C01E-E285-4BD5-8BC0-128D4156133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EB7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0AAC-146C-49FF-9E7A-10E6B4411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93187-0FF7-462B-8EAB-8B1E58395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C57EB-DD28-405C-9795-3D25E6A6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4E42C-AEE7-44E1-9653-D9A798D5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43A4-E7E5-4A3B-969C-2C3CCEEB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04DF-367C-4C6D-98D1-E6DD61D6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CB194-37E0-4AFF-B92D-BCA27EB2D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95AC-D79E-44FC-B59F-3DB057E5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9A59-65E0-4FE6-859E-1DF83622E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7D1FC-8537-42EA-83DA-B18A05B6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7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80CA8-A60F-4A46-9736-61E2E3E26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608FF-1E12-4247-89D0-E9E5834FA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58A79-0B56-4249-8044-BA6C2151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B4E23-2C83-46FF-88D0-1617AB48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0E8A2-15AD-4B7B-8D47-65598D81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A0CE-AAD6-48A5-9849-5107CE23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1F90F-A5A7-4DD2-AF92-39C4B3E54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92715-1E12-463E-8B89-A73D022A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5657-5180-40E8-B21D-D5D32C4B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CF9E-4786-4097-ACA0-7638BDDC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7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CBC3-BA44-4BA6-AEF3-CDC6D1995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F2C2-FAD3-4E22-9564-FE19DD38E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42D9D-0D1A-481D-A2B1-251D5233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6D33-7B23-4DC1-A5EC-9ADA2ACD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54402-CAA7-4F8E-8F84-E4DC4BD4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8B89-FE23-42D4-BB3F-49D20BDE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EC3E-294E-4DD2-9C25-9356D8E6C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92791-B8F2-4D30-A1BD-93B70D0B3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84A8D-227C-4DCF-A1B6-A920D655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EEE20-F017-4D53-87CE-431DFF1F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8816A-F85A-4852-AD28-B366DA3B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969C-B4DF-4E71-A5AD-282B1E93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8112-3D15-49FD-B76D-4F031F7E6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DB547-981D-4E62-AB35-67CB27EB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432F0-A9A2-49E2-81CA-5F27216F5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38DF2-AC9A-433B-AAC8-54C88C1A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48F6E-FE68-4386-AFE5-CABBA19F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0E00C-8D48-4F7E-A12F-362B33D4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87692-CC08-4AE1-86F5-1637B3EB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2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2257A-CEFB-4950-9C81-57F86469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B83CF-C753-4982-8880-F9F282F8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88371-E55F-4D1F-A8DA-E0B82B92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417BE-9BAA-4D3E-9113-36B58383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2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75E8F-FECF-44F1-ADC4-4F3FE719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D48F5-9B8C-4FAE-8742-B690A4437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56FC1-5F4E-4BFA-8BDF-EAAC09BD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2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C975-4BE9-4924-B743-6F044227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0A04-28BA-4EF3-878F-382DCDA82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99812-82E0-4729-9F3D-40DCBE58D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8D6E5-F16F-4BD4-9135-AB2E8F4D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EE0C4-6C09-4DB2-AF43-A2B09F4D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4BE9F-8E8D-4F00-B681-9FD3B8D9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D1B6-63A5-47CB-AB73-A844F601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969AF-B0B0-4DB8-820B-ECA7410C5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1AAFA-B6FC-4F87-B788-6BA74A6AC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7BE16-7A92-42C2-8678-8113F959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C6D4E-BE02-4705-82B5-C255FFDD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93FE7-8660-4F35-A884-98F475E6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5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5BC83-25BF-4925-B131-F9BABB9D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6DEC4-AE26-4FED-BBBE-73FB88818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46A5-783C-44CF-87D3-110ED28FC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5F52-794B-4FED-A535-EA3DA04886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2AD53-412F-4CFA-9062-5A8A9F97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8749-8E4F-4F7F-A785-B8C254BBF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4618-2E21-4380-861B-3D20E2106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6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2DADD2-6F20-4530-8245-F67ACCE94A67}"/>
              </a:ext>
            </a:extLst>
          </p:cNvPr>
          <p:cNvSpPr/>
          <p:nvPr/>
        </p:nvSpPr>
        <p:spPr>
          <a:xfrm>
            <a:off x="4662677" y="438989"/>
            <a:ext cx="2371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dirty="0"/>
              <a:t>أجزاء الصدع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C0296-5FC8-48F1-8916-4A70E719E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44" y="2059620"/>
            <a:ext cx="7416564" cy="4082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C7169B-FF11-41ED-9DEF-63DAF96CE85C}"/>
              </a:ext>
            </a:extLst>
          </p:cNvPr>
          <p:cNvSpPr/>
          <p:nvPr/>
        </p:nvSpPr>
        <p:spPr>
          <a:xfrm>
            <a:off x="6400801" y="5477521"/>
            <a:ext cx="1491448" cy="4616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CC34CC-DFC3-44B5-BACF-D92C3743C57F}"/>
              </a:ext>
            </a:extLst>
          </p:cNvPr>
          <p:cNvSpPr/>
          <p:nvPr/>
        </p:nvSpPr>
        <p:spPr>
          <a:xfrm>
            <a:off x="5168281" y="1970843"/>
            <a:ext cx="1491448" cy="4616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20866-555E-4348-AA8D-70260A1ED522}"/>
              </a:ext>
            </a:extLst>
          </p:cNvPr>
          <p:cNvSpPr/>
          <p:nvPr/>
        </p:nvSpPr>
        <p:spPr>
          <a:xfrm>
            <a:off x="2833457" y="5468643"/>
            <a:ext cx="1491448" cy="4616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72AAA7-A3D4-4634-86CA-3743341426C3}"/>
              </a:ext>
            </a:extLst>
          </p:cNvPr>
          <p:cNvSpPr/>
          <p:nvPr/>
        </p:nvSpPr>
        <p:spPr>
          <a:xfrm rot="20230244">
            <a:off x="3998890" y="2567250"/>
            <a:ext cx="1720800" cy="26242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DB1DBE-9453-4C38-A483-F29971C5B6DE}"/>
              </a:ext>
            </a:extLst>
          </p:cNvPr>
          <p:cNvSpPr/>
          <p:nvPr/>
        </p:nvSpPr>
        <p:spPr>
          <a:xfrm>
            <a:off x="6655062" y="3104921"/>
            <a:ext cx="1745709" cy="15883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00D538-1892-433B-B05B-A65577337EC1}"/>
              </a:ext>
            </a:extLst>
          </p:cNvPr>
          <p:cNvSpPr/>
          <p:nvPr/>
        </p:nvSpPr>
        <p:spPr>
          <a:xfrm>
            <a:off x="2448314" y="3861193"/>
            <a:ext cx="1586204" cy="15363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6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5A17B-6CB4-4CE1-9BC7-888EDC694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82" y="186613"/>
            <a:ext cx="9218644" cy="5241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AC1D75-DCDC-422C-AFEE-C898E89C45DB}"/>
              </a:ext>
            </a:extLst>
          </p:cNvPr>
          <p:cNvSpPr txBox="1"/>
          <p:nvPr/>
        </p:nvSpPr>
        <p:spPr>
          <a:xfrm>
            <a:off x="7600295" y="5532081"/>
            <a:ext cx="2180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>
                <a:solidFill>
                  <a:srgbClr val="FF0000"/>
                </a:solidFill>
              </a:rPr>
              <a:t>صدع عكسي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38E2B-F00C-4847-AF5D-8FC3EF29E653}"/>
              </a:ext>
            </a:extLst>
          </p:cNvPr>
          <p:cNvSpPr txBox="1"/>
          <p:nvPr/>
        </p:nvSpPr>
        <p:spPr>
          <a:xfrm>
            <a:off x="2015818" y="5532081"/>
            <a:ext cx="2180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>
                <a:solidFill>
                  <a:srgbClr val="FF0000"/>
                </a:solidFill>
              </a:rPr>
              <a:t>صدع عادي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7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780B4-13B5-4210-865F-C5F0050D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60" y="907814"/>
            <a:ext cx="10736775" cy="5358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A6E39B-0238-4B13-947E-E80309D76E2A}"/>
              </a:ext>
            </a:extLst>
          </p:cNvPr>
          <p:cNvSpPr/>
          <p:nvPr/>
        </p:nvSpPr>
        <p:spPr>
          <a:xfrm>
            <a:off x="4877281" y="41928"/>
            <a:ext cx="2860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dirty="0"/>
              <a:t>تصنيف الصدوع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3E253-DDE1-410C-8352-6C8D51C6B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65" y="5908682"/>
            <a:ext cx="1552575" cy="88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5CF5F3-C508-4E0E-ACC4-726A2F115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815" y="5930068"/>
            <a:ext cx="1220194" cy="927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CA74B3-1890-4A0D-8B85-BC6304A13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701" y="5930576"/>
            <a:ext cx="14859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798796-B15E-4B36-9527-B9093B8E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844" y="873949"/>
            <a:ext cx="3190629" cy="26574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2BD5E4-CEC1-4115-8DC6-57FD8E37B3F9}"/>
              </a:ext>
            </a:extLst>
          </p:cNvPr>
          <p:cNvSpPr/>
          <p:nvPr/>
        </p:nvSpPr>
        <p:spPr>
          <a:xfrm>
            <a:off x="8904340" y="166063"/>
            <a:ext cx="2456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dirty="0"/>
              <a:t>الصدع العادي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7366F-ACF8-4FB9-BFF4-858279DB48D2}"/>
              </a:ext>
            </a:extLst>
          </p:cNvPr>
          <p:cNvSpPr/>
          <p:nvPr/>
        </p:nvSpPr>
        <p:spPr>
          <a:xfrm>
            <a:off x="1260114" y="82084"/>
            <a:ext cx="2614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dirty="0"/>
              <a:t>الصدع العكسي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10B0DC-AA87-4D2D-A5DF-B70D57B66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6" y="761982"/>
            <a:ext cx="5238556" cy="3052542"/>
          </a:xfrm>
          <a:prstGeom prst="rect">
            <a:avLst/>
          </a:prstGeom>
        </p:spPr>
      </p:pic>
      <p:pic>
        <p:nvPicPr>
          <p:cNvPr id="1028" name="Picture 4" descr="Faults: Normal, Reverse, or Strike-Slip? - Seismology Research Centre">
            <a:extLst>
              <a:ext uri="{FF2B5EF4-FFF2-40B4-BE49-F238E27FC236}">
                <a16:creationId xmlns:a16="http://schemas.microsoft.com/office/drawing/2014/main" id="{35ADBEDD-2D50-4BF6-934B-ADE440D7A7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96" y="4024468"/>
            <a:ext cx="3783598" cy="28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D84E42-D2C3-45F4-84DA-FF95D458FC46}"/>
              </a:ext>
            </a:extLst>
          </p:cNvPr>
          <p:cNvSpPr/>
          <p:nvPr/>
        </p:nvSpPr>
        <p:spPr>
          <a:xfrm>
            <a:off x="4986611" y="3211610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dirty="0"/>
              <a:t>الصدع  الجانبي</a:t>
            </a:r>
          </a:p>
        </p:txBody>
      </p:sp>
    </p:spTree>
    <p:extLst>
      <p:ext uri="{BB962C8B-B14F-4D97-AF65-F5344CB8AC3E}">
        <p14:creationId xmlns:p14="http://schemas.microsoft.com/office/powerpoint/2010/main" val="9781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48753C-D8C2-4F08-8949-8745D8C7AB82}"/>
              </a:ext>
            </a:extLst>
          </p:cNvPr>
          <p:cNvSpPr/>
          <p:nvPr/>
        </p:nvSpPr>
        <p:spPr>
          <a:xfrm>
            <a:off x="4985483" y="374406"/>
            <a:ext cx="2569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dirty="0"/>
              <a:t>أنظمة الصدوع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AF426-3890-4068-A69C-548E69848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9" y="2256441"/>
            <a:ext cx="6039823" cy="28991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5B7F6F-A428-43AC-A893-CB467D67B5C3}"/>
              </a:ext>
            </a:extLst>
          </p:cNvPr>
          <p:cNvSpPr/>
          <p:nvPr/>
        </p:nvSpPr>
        <p:spPr>
          <a:xfrm>
            <a:off x="4985483" y="1541374"/>
            <a:ext cx="22124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000" b="1" dirty="0"/>
              <a:t>الصدوع الدرجية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CDB13E8-5A4C-4CC1-9852-AA0D277FB42B}"/>
              </a:ext>
            </a:extLst>
          </p:cNvPr>
          <p:cNvSpPr/>
          <p:nvPr/>
        </p:nvSpPr>
        <p:spPr>
          <a:xfrm>
            <a:off x="1412947" y="3355759"/>
            <a:ext cx="1102152" cy="1677879"/>
          </a:xfrm>
          <a:custGeom>
            <a:avLst/>
            <a:gdLst>
              <a:gd name="connsiteX0" fmla="*/ 550415 w 1102152"/>
              <a:gd name="connsiteY0" fmla="*/ 346229 h 1677879"/>
              <a:gd name="connsiteX1" fmla="*/ 452761 w 1102152"/>
              <a:gd name="connsiteY1" fmla="*/ 284085 h 1677879"/>
              <a:gd name="connsiteX2" fmla="*/ 417250 w 1102152"/>
              <a:gd name="connsiteY2" fmla="*/ 248574 h 1677879"/>
              <a:gd name="connsiteX3" fmla="*/ 372862 w 1102152"/>
              <a:gd name="connsiteY3" fmla="*/ 221941 h 1677879"/>
              <a:gd name="connsiteX4" fmla="*/ 346229 w 1102152"/>
              <a:gd name="connsiteY4" fmla="*/ 195308 h 1677879"/>
              <a:gd name="connsiteX5" fmla="*/ 310718 w 1102152"/>
              <a:gd name="connsiteY5" fmla="*/ 168675 h 1677879"/>
              <a:gd name="connsiteX6" fmla="*/ 257452 w 1102152"/>
              <a:gd name="connsiteY6" fmla="*/ 115409 h 1677879"/>
              <a:gd name="connsiteX7" fmla="*/ 230819 w 1102152"/>
              <a:gd name="connsiteY7" fmla="*/ 88776 h 1677879"/>
              <a:gd name="connsiteX8" fmla="*/ 195309 w 1102152"/>
              <a:gd name="connsiteY8" fmla="*/ 62143 h 1677879"/>
              <a:gd name="connsiteX9" fmla="*/ 124287 w 1102152"/>
              <a:gd name="connsiteY9" fmla="*/ 0 h 1677879"/>
              <a:gd name="connsiteX10" fmla="*/ 71021 w 1102152"/>
              <a:gd name="connsiteY10" fmla="*/ 8877 h 1677879"/>
              <a:gd name="connsiteX11" fmla="*/ 53266 w 1102152"/>
              <a:gd name="connsiteY11" fmla="*/ 35510 h 1677879"/>
              <a:gd name="connsiteX12" fmla="*/ 35511 w 1102152"/>
              <a:gd name="connsiteY12" fmla="*/ 53266 h 1677879"/>
              <a:gd name="connsiteX13" fmla="*/ 26633 w 1102152"/>
              <a:gd name="connsiteY13" fmla="*/ 79899 h 1677879"/>
              <a:gd name="connsiteX14" fmla="*/ 17755 w 1102152"/>
              <a:gd name="connsiteY14" fmla="*/ 115409 h 1677879"/>
              <a:gd name="connsiteX15" fmla="*/ 0 w 1102152"/>
              <a:gd name="connsiteY15" fmla="*/ 168675 h 1677879"/>
              <a:gd name="connsiteX16" fmla="*/ 8878 w 1102152"/>
              <a:gd name="connsiteY16" fmla="*/ 488272 h 1677879"/>
              <a:gd name="connsiteX17" fmla="*/ 17755 w 1102152"/>
              <a:gd name="connsiteY17" fmla="*/ 514905 h 1677879"/>
              <a:gd name="connsiteX18" fmla="*/ 35511 w 1102152"/>
              <a:gd name="connsiteY18" fmla="*/ 585926 h 1677879"/>
              <a:gd name="connsiteX19" fmla="*/ 62144 w 1102152"/>
              <a:gd name="connsiteY19" fmla="*/ 639192 h 1677879"/>
              <a:gd name="connsiteX20" fmla="*/ 88777 w 1102152"/>
              <a:gd name="connsiteY20" fmla="*/ 701336 h 1677879"/>
              <a:gd name="connsiteX21" fmla="*/ 106532 w 1102152"/>
              <a:gd name="connsiteY21" fmla="*/ 727969 h 1677879"/>
              <a:gd name="connsiteX22" fmla="*/ 124287 w 1102152"/>
              <a:gd name="connsiteY22" fmla="*/ 763479 h 1677879"/>
              <a:gd name="connsiteX23" fmla="*/ 150920 w 1102152"/>
              <a:gd name="connsiteY23" fmla="*/ 781235 h 1677879"/>
              <a:gd name="connsiteX24" fmla="*/ 168676 w 1102152"/>
              <a:gd name="connsiteY24" fmla="*/ 816745 h 1677879"/>
              <a:gd name="connsiteX25" fmla="*/ 186431 w 1102152"/>
              <a:gd name="connsiteY25" fmla="*/ 834501 h 1677879"/>
              <a:gd name="connsiteX26" fmla="*/ 204186 w 1102152"/>
              <a:gd name="connsiteY26" fmla="*/ 870011 h 1677879"/>
              <a:gd name="connsiteX27" fmla="*/ 221942 w 1102152"/>
              <a:gd name="connsiteY27" fmla="*/ 887767 h 1677879"/>
              <a:gd name="connsiteX28" fmla="*/ 284085 w 1102152"/>
              <a:gd name="connsiteY28" fmla="*/ 976543 h 1677879"/>
              <a:gd name="connsiteX29" fmla="*/ 310718 w 1102152"/>
              <a:gd name="connsiteY29" fmla="*/ 1012054 h 1677879"/>
              <a:gd name="connsiteX30" fmla="*/ 346229 w 1102152"/>
              <a:gd name="connsiteY30" fmla="*/ 1074198 h 1677879"/>
              <a:gd name="connsiteX31" fmla="*/ 381740 w 1102152"/>
              <a:gd name="connsiteY31" fmla="*/ 1136341 h 1677879"/>
              <a:gd name="connsiteX32" fmla="*/ 399495 w 1102152"/>
              <a:gd name="connsiteY32" fmla="*/ 1180730 h 1677879"/>
              <a:gd name="connsiteX33" fmla="*/ 417250 w 1102152"/>
              <a:gd name="connsiteY33" fmla="*/ 1207363 h 1677879"/>
              <a:gd name="connsiteX34" fmla="*/ 461639 w 1102152"/>
              <a:gd name="connsiteY34" fmla="*/ 1269507 h 1677879"/>
              <a:gd name="connsiteX35" fmla="*/ 488272 w 1102152"/>
              <a:gd name="connsiteY35" fmla="*/ 1313895 h 1677879"/>
              <a:gd name="connsiteX36" fmla="*/ 523782 w 1102152"/>
              <a:gd name="connsiteY36" fmla="*/ 1367161 h 1677879"/>
              <a:gd name="connsiteX37" fmla="*/ 541538 w 1102152"/>
              <a:gd name="connsiteY37" fmla="*/ 1393794 h 1677879"/>
              <a:gd name="connsiteX38" fmla="*/ 559293 w 1102152"/>
              <a:gd name="connsiteY38" fmla="*/ 1420427 h 1677879"/>
              <a:gd name="connsiteX39" fmla="*/ 577049 w 1102152"/>
              <a:gd name="connsiteY39" fmla="*/ 1447060 h 1677879"/>
              <a:gd name="connsiteX40" fmla="*/ 603682 w 1102152"/>
              <a:gd name="connsiteY40" fmla="*/ 1491448 h 1677879"/>
              <a:gd name="connsiteX41" fmla="*/ 621437 w 1102152"/>
              <a:gd name="connsiteY41" fmla="*/ 1518081 h 1677879"/>
              <a:gd name="connsiteX42" fmla="*/ 656948 w 1102152"/>
              <a:gd name="connsiteY42" fmla="*/ 1553592 h 1677879"/>
              <a:gd name="connsiteX43" fmla="*/ 692458 w 1102152"/>
              <a:gd name="connsiteY43" fmla="*/ 1597980 h 1677879"/>
              <a:gd name="connsiteX44" fmla="*/ 727969 w 1102152"/>
              <a:gd name="connsiteY44" fmla="*/ 1642369 h 1677879"/>
              <a:gd name="connsiteX45" fmla="*/ 754602 w 1102152"/>
              <a:gd name="connsiteY45" fmla="*/ 1651246 h 1677879"/>
              <a:gd name="connsiteX46" fmla="*/ 781235 w 1102152"/>
              <a:gd name="connsiteY46" fmla="*/ 1669002 h 1677879"/>
              <a:gd name="connsiteX47" fmla="*/ 807868 w 1102152"/>
              <a:gd name="connsiteY47" fmla="*/ 1677879 h 1677879"/>
              <a:gd name="connsiteX48" fmla="*/ 1038687 w 1102152"/>
              <a:gd name="connsiteY48" fmla="*/ 1669002 h 1677879"/>
              <a:gd name="connsiteX49" fmla="*/ 1074198 w 1102152"/>
              <a:gd name="connsiteY49" fmla="*/ 1660124 h 1677879"/>
              <a:gd name="connsiteX50" fmla="*/ 1100831 w 1102152"/>
              <a:gd name="connsiteY50" fmla="*/ 1651246 h 1677879"/>
              <a:gd name="connsiteX51" fmla="*/ 1083076 w 1102152"/>
              <a:gd name="connsiteY51" fmla="*/ 1464815 h 1677879"/>
              <a:gd name="connsiteX52" fmla="*/ 1074198 w 1102152"/>
              <a:gd name="connsiteY52" fmla="*/ 1438182 h 1677879"/>
              <a:gd name="connsiteX53" fmla="*/ 1065320 w 1102152"/>
              <a:gd name="connsiteY53" fmla="*/ 1402672 h 1677879"/>
              <a:gd name="connsiteX54" fmla="*/ 1056443 w 1102152"/>
              <a:gd name="connsiteY54" fmla="*/ 1331650 h 1677879"/>
              <a:gd name="connsiteX55" fmla="*/ 1047565 w 1102152"/>
              <a:gd name="connsiteY55" fmla="*/ 1296140 h 1677879"/>
              <a:gd name="connsiteX56" fmla="*/ 1012054 w 1102152"/>
              <a:gd name="connsiteY56" fmla="*/ 1198485 h 1677879"/>
              <a:gd name="connsiteX57" fmla="*/ 1003177 w 1102152"/>
              <a:gd name="connsiteY57" fmla="*/ 1136341 h 1677879"/>
              <a:gd name="connsiteX58" fmla="*/ 985421 w 1102152"/>
              <a:gd name="connsiteY58" fmla="*/ 1100831 h 1677879"/>
              <a:gd name="connsiteX59" fmla="*/ 976544 w 1102152"/>
              <a:gd name="connsiteY59" fmla="*/ 1065320 h 1677879"/>
              <a:gd name="connsiteX60" fmla="*/ 967666 w 1102152"/>
              <a:gd name="connsiteY60" fmla="*/ 1038687 h 1677879"/>
              <a:gd name="connsiteX61" fmla="*/ 958788 w 1102152"/>
              <a:gd name="connsiteY61" fmla="*/ 994299 h 1677879"/>
              <a:gd name="connsiteX62" fmla="*/ 941033 w 1102152"/>
              <a:gd name="connsiteY62" fmla="*/ 941033 h 1677879"/>
              <a:gd name="connsiteX63" fmla="*/ 932155 w 1102152"/>
              <a:gd name="connsiteY63" fmla="*/ 914400 h 1677879"/>
              <a:gd name="connsiteX64" fmla="*/ 914400 w 1102152"/>
              <a:gd name="connsiteY64" fmla="*/ 878889 h 1677879"/>
              <a:gd name="connsiteX65" fmla="*/ 887767 w 1102152"/>
              <a:gd name="connsiteY65" fmla="*/ 763479 h 1677879"/>
              <a:gd name="connsiteX66" fmla="*/ 878889 w 1102152"/>
              <a:gd name="connsiteY66" fmla="*/ 736846 h 1677879"/>
              <a:gd name="connsiteX67" fmla="*/ 870012 w 1102152"/>
              <a:gd name="connsiteY67" fmla="*/ 710213 h 1677879"/>
              <a:gd name="connsiteX68" fmla="*/ 843379 w 1102152"/>
              <a:gd name="connsiteY68" fmla="*/ 648070 h 1677879"/>
              <a:gd name="connsiteX69" fmla="*/ 834501 w 1102152"/>
              <a:gd name="connsiteY69" fmla="*/ 612559 h 1677879"/>
              <a:gd name="connsiteX70" fmla="*/ 825623 w 1102152"/>
              <a:gd name="connsiteY70" fmla="*/ 585926 h 1677879"/>
              <a:gd name="connsiteX71" fmla="*/ 816746 w 1102152"/>
              <a:gd name="connsiteY71" fmla="*/ 550415 h 1677879"/>
              <a:gd name="connsiteX72" fmla="*/ 798990 w 1102152"/>
              <a:gd name="connsiteY72" fmla="*/ 523782 h 1677879"/>
              <a:gd name="connsiteX73" fmla="*/ 763480 w 1102152"/>
              <a:gd name="connsiteY73" fmla="*/ 443883 h 1677879"/>
              <a:gd name="connsiteX74" fmla="*/ 736847 w 1102152"/>
              <a:gd name="connsiteY74" fmla="*/ 426128 h 1677879"/>
              <a:gd name="connsiteX75" fmla="*/ 701336 w 1102152"/>
              <a:gd name="connsiteY75" fmla="*/ 390617 h 1677879"/>
              <a:gd name="connsiteX76" fmla="*/ 648070 w 1102152"/>
              <a:gd name="connsiteY76" fmla="*/ 346229 h 1677879"/>
              <a:gd name="connsiteX77" fmla="*/ 630315 w 1102152"/>
              <a:gd name="connsiteY77" fmla="*/ 328473 h 1677879"/>
              <a:gd name="connsiteX78" fmla="*/ 577049 w 1102152"/>
              <a:gd name="connsiteY78" fmla="*/ 310718 h 1677879"/>
              <a:gd name="connsiteX79" fmla="*/ 550415 w 1102152"/>
              <a:gd name="connsiteY79" fmla="*/ 301840 h 1677879"/>
              <a:gd name="connsiteX80" fmla="*/ 497149 w 1102152"/>
              <a:gd name="connsiteY80" fmla="*/ 266330 h 1677879"/>
              <a:gd name="connsiteX81" fmla="*/ 479394 w 1102152"/>
              <a:gd name="connsiteY81" fmla="*/ 248574 h 1677879"/>
              <a:gd name="connsiteX82" fmla="*/ 417250 w 1102152"/>
              <a:gd name="connsiteY82" fmla="*/ 239697 h 16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02152" h="1677879">
                <a:moveTo>
                  <a:pt x="550415" y="346229"/>
                </a:moveTo>
                <a:cubicBezTo>
                  <a:pt x="511678" y="324093"/>
                  <a:pt x="484875" y="312185"/>
                  <a:pt x="452761" y="284085"/>
                </a:cubicBezTo>
                <a:cubicBezTo>
                  <a:pt x="440163" y="273062"/>
                  <a:pt x="430464" y="258851"/>
                  <a:pt x="417250" y="248574"/>
                </a:cubicBezTo>
                <a:cubicBezTo>
                  <a:pt x="403630" y="237980"/>
                  <a:pt x="386666" y="232294"/>
                  <a:pt x="372862" y="221941"/>
                </a:cubicBezTo>
                <a:cubicBezTo>
                  <a:pt x="362818" y="214408"/>
                  <a:pt x="355761" y="203479"/>
                  <a:pt x="346229" y="195308"/>
                </a:cubicBezTo>
                <a:cubicBezTo>
                  <a:pt x="334995" y="185679"/>
                  <a:pt x="321716" y="178573"/>
                  <a:pt x="310718" y="168675"/>
                </a:cubicBezTo>
                <a:cubicBezTo>
                  <a:pt x="292054" y="151877"/>
                  <a:pt x="275207" y="133164"/>
                  <a:pt x="257452" y="115409"/>
                </a:cubicBezTo>
                <a:cubicBezTo>
                  <a:pt x="248574" y="106531"/>
                  <a:pt x="240863" y="96309"/>
                  <a:pt x="230819" y="88776"/>
                </a:cubicBezTo>
                <a:cubicBezTo>
                  <a:pt x="218982" y="79898"/>
                  <a:pt x="206368" y="71973"/>
                  <a:pt x="195309" y="62143"/>
                </a:cubicBezTo>
                <a:cubicBezTo>
                  <a:pt x="117414" y="-7097"/>
                  <a:pt x="181568" y="38187"/>
                  <a:pt x="124287" y="0"/>
                </a:cubicBezTo>
                <a:cubicBezTo>
                  <a:pt x="106532" y="2959"/>
                  <a:pt x="87121" y="827"/>
                  <a:pt x="71021" y="8877"/>
                </a:cubicBezTo>
                <a:cubicBezTo>
                  <a:pt x="61478" y="13649"/>
                  <a:pt x="59931" y="27178"/>
                  <a:pt x="53266" y="35510"/>
                </a:cubicBezTo>
                <a:cubicBezTo>
                  <a:pt x="48037" y="42046"/>
                  <a:pt x="41429" y="47347"/>
                  <a:pt x="35511" y="53266"/>
                </a:cubicBezTo>
                <a:cubicBezTo>
                  <a:pt x="32552" y="62144"/>
                  <a:pt x="29204" y="70901"/>
                  <a:pt x="26633" y="79899"/>
                </a:cubicBezTo>
                <a:cubicBezTo>
                  <a:pt x="23281" y="91631"/>
                  <a:pt x="21261" y="103723"/>
                  <a:pt x="17755" y="115409"/>
                </a:cubicBezTo>
                <a:cubicBezTo>
                  <a:pt x="12377" y="133335"/>
                  <a:pt x="0" y="168675"/>
                  <a:pt x="0" y="168675"/>
                </a:cubicBezTo>
                <a:cubicBezTo>
                  <a:pt x="2959" y="275207"/>
                  <a:pt x="3420" y="381838"/>
                  <a:pt x="8878" y="488272"/>
                </a:cubicBezTo>
                <a:cubicBezTo>
                  <a:pt x="9357" y="497618"/>
                  <a:pt x="15293" y="505877"/>
                  <a:pt x="17755" y="514905"/>
                </a:cubicBezTo>
                <a:cubicBezTo>
                  <a:pt x="24176" y="538447"/>
                  <a:pt x="29593" y="562252"/>
                  <a:pt x="35511" y="585926"/>
                </a:cubicBezTo>
                <a:cubicBezTo>
                  <a:pt x="46419" y="629558"/>
                  <a:pt x="35759" y="612809"/>
                  <a:pt x="62144" y="639192"/>
                </a:cubicBezTo>
                <a:cubicBezTo>
                  <a:pt x="72104" y="669074"/>
                  <a:pt x="71222" y="670616"/>
                  <a:pt x="88777" y="701336"/>
                </a:cubicBezTo>
                <a:cubicBezTo>
                  <a:pt x="94071" y="710600"/>
                  <a:pt x="101238" y="718705"/>
                  <a:pt x="106532" y="727969"/>
                </a:cubicBezTo>
                <a:cubicBezTo>
                  <a:pt x="113098" y="739459"/>
                  <a:pt x="115815" y="753312"/>
                  <a:pt x="124287" y="763479"/>
                </a:cubicBezTo>
                <a:cubicBezTo>
                  <a:pt x="131118" y="771676"/>
                  <a:pt x="142042" y="775316"/>
                  <a:pt x="150920" y="781235"/>
                </a:cubicBezTo>
                <a:cubicBezTo>
                  <a:pt x="156839" y="793072"/>
                  <a:pt x="161335" y="805734"/>
                  <a:pt x="168676" y="816745"/>
                </a:cubicBezTo>
                <a:cubicBezTo>
                  <a:pt x="173319" y="823709"/>
                  <a:pt x="181788" y="827537"/>
                  <a:pt x="186431" y="834501"/>
                </a:cubicBezTo>
                <a:cubicBezTo>
                  <a:pt x="193772" y="845512"/>
                  <a:pt x="196845" y="859000"/>
                  <a:pt x="204186" y="870011"/>
                </a:cubicBezTo>
                <a:cubicBezTo>
                  <a:pt x="208829" y="876975"/>
                  <a:pt x="216583" y="881337"/>
                  <a:pt x="221942" y="887767"/>
                </a:cubicBezTo>
                <a:cubicBezTo>
                  <a:pt x="259838" y="933242"/>
                  <a:pt x="242589" y="921215"/>
                  <a:pt x="284085" y="976543"/>
                </a:cubicBezTo>
                <a:cubicBezTo>
                  <a:pt x="292963" y="988380"/>
                  <a:pt x="303532" y="999120"/>
                  <a:pt x="310718" y="1012054"/>
                </a:cubicBezTo>
                <a:cubicBezTo>
                  <a:pt x="349839" y="1082471"/>
                  <a:pt x="307617" y="1035584"/>
                  <a:pt x="346229" y="1074198"/>
                </a:cubicBezTo>
                <a:cubicBezTo>
                  <a:pt x="366720" y="1156158"/>
                  <a:pt x="337663" y="1065817"/>
                  <a:pt x="381740" y="1136341"/>
                </a:cubicBezTo>
                <a:cubicBezTo>
                  <a:pt x="390186" y="1149855"/>
                  <a:pt x="392368" y="1166476"/>
                  <a:pt x="399495" y="1180730"/>
                </a:cubicBezTo>
                <a:cubicBezTo>
                  <a:pt x="404266" y="1190273"/>
                  <a:pt x="411956" y="1198099"/>
                  <a:pt x="417250" y="1207363"/>
                </a:cubicBezTo>
                <a:cubicBezTo>
                  <a:pt x="448410" y="1261892"/>
                  <a:pt x="418259" y="1226126"/>
                  <a:pt x="461639" y="1269507"/>
                </a:cubicBezTo>
                <a:cubicBezTo>
                  <a:pt x="478613" y="1320432"/>
                  <a:pt x="459024" y="1274898"/>
                  <a:pt x="488272" y="1313895"/>
                </a:cubicBezTo>
                <a:cubicBezTo>
                  <a:pt x="501076" y="1330966"/>
                  <a:pt x="511945" y="1349406"/>
                  <a:pt x="523782" y="1367161"/>
                </a:cubicBezTo>
                <a:lnTo>
                  <a:pt x="541538" y="1393794"/>
                </a:lnTo>
                <a:lnTo>
                  <a:pt x="559293" y="1420427"/>
                </a:lnTo>
                <a:lnTo>
                  <a:pt x="577049" y="1447060"/>
                </a:lnTo>
                <a:cubicBezTo>
                  <a:pt x="592465" y="1493313"/>
                  <a:pt x="575827" y="1456630"/>
                  <a:pt x="603682" y="1491448"/>
                </a:cubicBezTo>
                <a:cubicBezTo>
                  <a:pt x="610347" y="1499779"/>
                  <a:pt x="614493" y="1509980"/>
                  <a:pt x="621437" y="1518081"/>
                </a:cubicBezTo>
                <a:cubicBezTo>
                  <a:pt x="632331" y="1530791"/>
                  <a:pt x="656948" y="1553592"/>
                  <a:pt x="656948" y="1553592"/>
                </a:cubicBezTo>
                <a:cubicBezTo>
                  <a:pt x="674229" y="1605440"/>
                  <a:pt x="652303" y="1557826"/>
                  <a:pt x="692458" y="1597980"/>
                </a:cubicBezTo>
                <a:cubicBezTo>
                  <a:pt x="710599" y="1616120"/>
                  <a:pt x="706010" y="1629194"/>
                  <a:pt x="727969" y="1642369"/>
                </a:cubicBezTo>
                <a:cubicBezTo>
                  <a:pt x="735993" y="1647184"/>
                  <a:pt x="745724" y="1648287"/>
                  <a:pt x="754602" y="1651246"/>
                </a:cubicBezTo>
                <a:cubicBezTo>
                  <a:pt x="763480" y="1657165"/>
                  <a:pt x="771692" y="1664230"/>
                  <a:pt x="781235" y="1669002"/>
                </a:cubicBezTo>
                <a:cubicBezTo>
                  <a:pt x="789605" y="1673187"/>
                  <a:pt x="798510" y="1677879"/>
                  <a:pt x="807868" y="1677879"/>
                </a:cubicBezTo>
                <a:cubicBezTo>
                  <a:pt x="884865" y="1677879"/>
                  <a:pt x="961747" y="1671961"/>
                  <a:pt x="1038687" y="1669002"/>
                </a:cubicBezTo>
                <a:cubicBezTo>
                  <a:pt x="1050524" y="1666043"/>
                  <a:pt x="1062466" y="1663476"/>
                  <a:pt x="1074198" y="1660124"/>
                </a:cubicBezTo>
                <a:cubicBezTo>
                  <a:pt x="1083196" y="1657553"/>
                  <a:pt x="1099738" y="1660540"/>
                  <a:pt x="1100831" y="1651246"/>
                </a:cubicBezTo>
                <a:cubicBezTo>
                  <a:pt x="1105683" y="1610005"/>
                  <a:pt x="1096589" y="1518870"/>
                  <a:pt x="1083076" y="1464815"/>
                </a:cubicBezTo>
                <a:cubicBezTo>
                  <a:pt x="1080806" y="1455736"/>
                  <a:pt x="1076769" y="1447180"/>
                  <a:pt x="1074198" y="1438182"/>
                </a:cubicBezTo>
                <a:cubicBezTo>
                  <a:pt x="1070846" y="1426450"/>
                  <a:pt x="1068279" y="1414509"/>
                  <a:pt x="1065320" y="1402672"/>
                </a:cubicBezTo>
                <a:cubicBezTo>
                  <a:pt x="1062361" y="1378998"/>
                  <a:pt x="1060365" y="1355184"/>
                  <a:pt x="1056443" y="1331650"/>
                </a:cubicBezTo>
                <a:cubicBezTo>
                  <a:pt x="1054437" y="1319615"/>
                  <a:pt x="1051071" y="1307826"/>
                  <a:pt x="1047565" y="1296140"/>
                </a:cubicBezTo>
                <a:cubicBezTo>
                  <a:pt x="1033884" y="1250538"/>
                  <a:pt x="1029001" y="1240852"/>
                  <a:pt x="1012054" y="1198485"/>
                </a:cubicBezTo>
                <a:cubicBezTo>
                  <a:pt x="1009095" y="1177770"/>
                  <a:pt x="1008683" y="1156529"/>
                  <a:pt x="1003177" y="1136341"/>
                </a:cubicBezTo>
                <a:cubicBezTo>
                  <a:pt x="999695" y="1123573"/>
                  <a:pt x="990068" y="1113222"/>
                  <a:pt x="985421" y="1100831"/>
                </a:cubicBezTo>
                <a:cubicBezTo>
                  <a:pt x="981137" y="1089407"/>
                  <a:pt x="979896" y="1077052"/>
                  <a:pt x="976544" y="1065320"/>
                </a:cubicBezTo>
                <a:cubicBezTo>
                  <a:pt x="973973" y="1056322"/>
                  <a:pt x="969936" y="1047765"/>
                  <a:pt x="967666" y="1038687"/>
                </a:cubicBezTo>
                <a:cubicBezTo>
                  <a:pt x="964006" y="1024049"/>
                  <a:pt x="962758" y="1008856"/>
                  <a:pt x="958788" y="994299"/>
                </a:cubicBezTo>
                <a:cubicBezTo>
                  <a:pt x="953864" y="976243"/>
                  <a:pt x="946951" y="958788"/>
                  <a:pt x="941033" y="941033"/>
                </a:cubicBezTo>
                <a:cubicBezTo>
                  <a:pt x="938074" y="932155"/>
                  <a:pt x="936340" y="922770"/>
                  <a:pt x="932155" y="914400"/>
                </a:cubicBezTo>
                <a:lnTo>
                  <a:pt x="914400" y="878889"/>
                </a:lnTo>
                <a:cubicBezTo>
                  <a:pt x="902875" y="798220"/>
                  <a:pt x="912139" y="836594"/>
                  <a:pt x="887767" y="763479"/>
                </a:cubicBezTo>
                <a:lnTo>
                  <a:pt x="878889" y="736846"/>
                </a:lnTo>
                <a:cubicBezTo>
                  <a:pt x="875930" y="727968"/>
                  <a:pt x="874197" y="718583"/>
                  <a:pt x="870012" y="710213"/>
                </a:cubicBezTo>
                <a:cubicBezTo>
                  <a:pt x="854226" y="678642"/>
                  <a:pt x="852089" y="678554"/>
                  <a:pt x="843379" y="648070"/>
                </a:cubicBezTo>
                <a:cubicBezTo>
                  <a:pt x="840027" y="636338"/>
                  <a:pt x="837853" y="624291"/>
                  <a:pt x="834501" y="612559"/>
                </a:cubicBezTo>
                <a:cubicBezTo>
                  <a:pt x="831930" y="603561"/>
                  <a:pt x="828194" y="594924"/>
                  <a:pt x="825623" y="585926"/>
                </a:cubicBezTo>
                <a:cubicBezTo>
                  <a:pt x="822271" y="574194"/>
                  <a:pt x="821552" y="561630"/>
                  <a:pt x="816746" y="550415"/>
                </a:cubicBezTo>
                <a:cubicBezTo>
                  <a:pt x="812543" y="540608"/>
                  <a:pt x="804909" y="532660"/>
                  <a:pt x="798990" y="523782"/>
                </a:cubicBezTo>
                <a:cubicBezTo>
                  <a:pt x="790200" y="497412"/>
                  <a:pt x="784582" y="464985"/>
                  <a:pt x="763480" y="443883"/>
                </a:cubicBezTo>
                <a:cubicBezTo>
                  <a:pt x="755935" y="436338"/>
                  <a:pt x="744948" y="433072"/>
                  <a:pt x="736847" y="426128"/>
                </a:cubicBezTo>
                <a:cubicBezTo>
                  <a:pt x="724137" y="415234"/>
                  <a:pt x="713173" y="402454"/>
                  <a:pt x="701336" y="390617"/>
                </a:cubicBezTo>
                <a:cubicBezTo>
                  <a:pt x="638063" y="327344"/>
                  <a:pt x="709875" y="395674"/>
                  <a:pt x="648070" y="346229"/>
                </a:cubicBezTo>
                <a:cubicBezTo>
                  <a:pt x="641534" y="341000"/>
                  <a:pt x="637801" y="332216"/>
                  <a:pt x="630315" y="328473"/>
                </a:cubicBezTo>
                <a:cubicBezTo>
                  <a:pt x="613575" y="320103"/>
                  <a:pt x="594804" y="316636"/>
                  <a:pt x="577049" y="310718"/>
                </a:cubicBezTo>
                <a:cubicBezTo>
                  <a:pt x="568171" y="307759"/>
                  <a:pt x="558202" y="307031"/>
                  <a:pt x="550415" y="301840"/>
                </a:cubicBezTo>
                <a:cubicBezTo>
                  <a:pt x="532660" y="290003"/>
                  <a:pt x="512238" y="281419"/>
                  <a:pt x="497149" y="266330"/>
                </a:cubicBezTo>
                <a:cubicBezTo>
                  <a:pt x="491231" y="260411"/>
                  <a:pt x="486880" y="252317"/>
                  <a:pt x="479394" y="248574"/>
                </a:cubicBezTo>
                <a:cubicBezTo>
                  <a:pt x="457334" y="237544"/>
                  <a:pt x="440031" y="239697"/>
                  <a:pt x="417250" y="239697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F2A9629-DEEE-4B35-9599-FE825A15397F}"/>
              </a:ext>
            </a:extLst>
          </p:cNvPr>
          <p:cNvSpPr/>
          <p:nvPr/>
        </p:nvSpPr>
        <p:spPr>
          <a:xfrm>
            <a:off x="2531586" y="3560976"/>
            <a:ext cx="1102152" cy="1677879"/>
          </a:xfrm>
          <a:custGeom>
            <a:avLst/>
            <a:gdLst>
              <a:gd name="connsiteX0" fmla="*/ 550415 w 1102152"/>
              <a:gd name="connsiteY0" fmla="*/ 346229 h 1677879"/>
              <a:gd name="connsiteX1" fmla="*/ 452761 w 1102152"/>
              <a:gd name="connsiteY1" fmla="*/ 284085 h 1677879"/>
              <a:gd name="connsiteX2" fmla="*/ 417250 w 1102152"/>
              <a:gd name="connsiteY2" fmla="*/ 248574 h 1677879"/>
              <a:gd name="connsiteX3" fmla="*/ 372862 w 1102152"/>
              <a:gd name="connsiteY3" fmla="*/ 221941 h 1677879"/>
              <a:gd name="connsiteX4" fmla="*/ 346229 w 1102152"/>
              <a:gd name="connsiteY4" fmla="*/ 195308 h 1677879"/>
              <a:gd name="connsiteX5" fmla="*/ 310718 w 1102152"/>
              <a:gd name="connsiteY5" fmla="*/ 168675 h 1677879"/>
              <a:gd name="connsiteX6" fmla="*/ 257452 w 1102152"/>
              <a:gd name="connsiteY6" fmla="*/ 115409 h 1677879"/>
              <a:gd name="connsiteX7" fmla="*/ 230819 w 1102152"/>
              <a:gd name="connsiteY7" fmla="*/ 88776 h 1677879"/>
              <a:gd name="connsiteX8" fmla="*/ 195309 w 1102152"/>
              <a:gd name="connsiteY8" fmla="*/ 62143 h 1677879"/>
              <a:gd name="connsiteX9" fmla="*/ 124287 w 1102152"/>
              <a:gd name="connsiteY9" fmla="*/ 0 h 1677879"/>
              <a:gd name="connsiteX10" fmla="*/ 71021 w 1102152"/>
              <a:gd name="connsiteY10" fmla="*/ 8877 h 1677879"/>
              <a:gd name="connsiteX11" fmla="*/ 53266 w 1102152"/>
              <a:gd name="connsiteY11" fmla="*/ 35510 h 1677879"/>
              <a:gd name="connsiteX12" fmla="*/ 35511 w 1102152"/>
              <a:gd name="connsiteY12" fmla="*/ 53266 h 1677879"/>
              <a:gd name="connsiteX13" fmla="*/ 26633 w 1102152"/>
              <a:gd name="connsiteY13" fmla="*/ 79899 h 1677879"/>
              <a:gd name="connsiteX14" fmla="*/ 17755 w 1102152"/>
              <a:gd name="connsiteY14" fmla="*/ 115409 h 1677879"/>
              <a:gd name="connsiteX15" fmla="*/ 0 w 1102152"/>
              <a:gd name="connsiteY15" fmla="*/ 168675 h 1677879"/>
              <a:gd name="connsiteX16" fmla="*/ 8878 w 1102152"/>
              <a:gd name="connsiteY16" fmla="*/ 488272 h 1677879"/>
              <a:gd name="connsiteX17" fmla="*/ 17755 w 1102152"/>
              <a:gd name="connsiteY17" fmla="*/ 514905 h 1677879"/>
              <a:gd name="connsiteX18" fmla="*/ 35511 w 1102152"/>
              <a:gd name="connsiteY18" fmla="*/ 585926 h 1677879"/>
              <a:gd name="connsiteX19" fmla="*/ 62144 w 1102152"/>
              <a:gd name="connsiteY19" fmla="*/ 639192 h 1677879"/>
              <a:gd name="connsiteX20" fmla="*/ 88777 w 1102152"/>
              <a:gd name="connsiteY20" fmla="*/ 701336 h 1677879"/>
              <a:gd name="connsiteX21" fmla="*/ 106532 w 1102152"/>
              <a:gd name="connsiteY21" fmla="*/ 727969 h 1677879"/>
              <a:gd name="connsiteX22" fmla="*/ 124287 w 1102152"/>
              <a:gd name="connsiteY22" fmla="*/ 763479 h 1677879"/>
              <a:gd name="connsiteX23" fmla="*/ 150920 w 1102152"/>
              <a:gd name="connsiteY23" fmla="*/ 781235 h 1677879"/>
              <a:gd name="connsiteX24" fmla="*/ 168676 w 1102152"/>
              <a:gd name="connsiteY24" fmla="*/ 816745 h 1677879"/>
              <a:gd name="connsiteX25" fmla="*/ 186431 w 1102152"/>
              <a:gd name="connsiteY25" fmla="*/ 834501 h 1677879"/>
              <a:gd name="connsiteX26" fmla="*/ 204186 w 1102152"/>
              <a:gd name="connsiteY26" fmla="*/ 870011 h 1677879"/>
              <a:gd name="connsiteX27" fmla="*/ 221942 w 1102152"/>
              <a:gd name="connsiteY27" fmla="*/ 887767 h 1677879"/>
              <a:gd name="connsiteX28" fmla="*/ 284085 w 1102152"/>
              <a:gd name="connsiteY28" fmla="*/ 976543 h 1677879"/>
              <a:gd name="connsiteX29" fmla="*/ 310718 w 1102152"/>
              <a:gd name="connsiteY29" fmla="*/ 1012054 h 1677879"/>
              <a:gd name="connsiteX30" fmla="*/ 346229 w 1102152"/>
              <a:gd name="connsiteY30" fmla="*/ 1074198 h 1677879"/>
              <a:gd name="connsiteX31" fmla="*/ 381740 w 1102152"/>
              <a:gd name="connsiteY31" fmla="*/ 1136341 h 1677879"/>
              <a:gd name="connsiteX32" fmla="*/ 399495 w 1102152"/>
              <a:gd name="connsiteY32" fmla="*/ 1180730 h 1677879"/>
              <a:gd name="connsiteX33" fmla="*/ 417250 w 1102152"/>
              <a:gd name="connsiteY33" fmla="*/ 1207363 h 1677879"/>
              <a:gd name="connsiteX34" fmla="*/ 461639 w 1102152"/>
              <a:gd name="connsiteY34" fmla="*/ 1269507 h 1677879"/>
              <a:gd name="connsiteX35" fmla="*/ 488272 w 1102152"/>
              <a:gd name="connsiteY35" fmla="*/ 1313895 h 1677879"/>
              <a:gd name="connsiteX36" fmla="*/ 523782 w 1102152"/>
              <a:gd name="connsiteY36" fmla="*/ 1367161 h 1677879"/>
              <a:gd name="connsiteX37" fmla="*/ 541538 w 1102152"/>
              <a:gd name="connsiteY37" fmla="*/ 1393794 h 1677879"/>
              <a:gd name="connsiteX38" fmla="*/ 559293 w 1102152"/>
              <a:gd name="connsiteY38" fmla="*/ 1420427 h 1677879"/>
              <a:gd name="connsiteX39" fmla="*/ 577049 w 1102152"/>
              <a:gd name="connsiteY39" fmla="*/ 1447060 h 1677879"/>
              <a:gd name="connsiteX40" fmla="*/ 603682 w 1102152"/>
              <a:gd name="connsiteY40" fmla="*/ 1491448 h 1677879"/>
              <a:gd name="connsiteX41" fmla="*/ 621437 w 1102152"/>
              <a:gd name="connsiteY41" fmla="*/ 1518081 h 1677879"/>
              <a:gd name="connsiteX42" fmla="*/ 656948 w 1102152"/>
              <a:gd name="connsiteY42" fmla="*/ 1553592 h 1677879"/>
              <a:gd name="connsiteX43" fmla="*/ 692458 w 1102152"/>
              <a:gd name="connsiteY43" fmla="*/ 1597980 h 1677879"/>
              <a:gd name="connsiteX44" fmla="*/ 727969 w 1102152"/>
              <a:gd name="connsiteY44" fmla="*/ 1642369 h 1677879"/>
              <a:gd name="connsiteX45" fmla="*/ 754602 w 1102152"/>
              <a:gd name="connsiteY45" fmla="*/ 1651246 h 1677879"/>
              <a:gd name="connsiteX46" fmla="*/ 781235 w 1102152"/>
              <a:gd name="connsiteY46" fmla="*/ 1669002 h 1677879"/>
              <a:gd name="connsiteX47" fmla="*/ 807868 w 1102152"/>
              <a:gd name="connsiteY47" fmla="*/ 1677879 h 1677879"/>
              <a:gd name="connsiteX48" fmla="*/ 1038687 w 1102152"/>
              <a:gd name="connsiteY48" fmla="*/ 1669002 h 1677879"/>
              <a:gd name="connsiteX49" fmla="*/ 1074198 w 1102152"/>
              <a:gd name="connsiteY49" fmla="*/ 1660124 h 1677879"/>
              <a:gd name="connsiteX50" fmla="*/ 1100831 w 1102152"/>
              <a:gd name="connsiteY50" fmla="*/ 1651246 h 1677879"/>
              <a:gd name="connsiteX51" fmla="*/ 1083076 w 1102152"/>
              <a:gd name="connsiteY51" fmla="*/ 1464815 h 1677879"/>
              <a:gd name="connsiteX52" fmla="*/ 1074198 w 1102152"/>
              <a:gd name="connsiteY52" fmla="*/ 1438182 h 1677879"/>
              <a:gd name="connsiteX53" fmla="*/ 1065320 w 1102152"/>
              <a:gd name="connsiteY53" fmla="*/ 1402672 h 1677879"/>
              <a:gd name="connsiteX54" fmla="*/ 1056443 w 1102152"/>
              <a:gd name="connsiteY54" fmla="*/ 1331650 h 1677879"/>
              <a:gd name="connsiteX55" fmla="*/ 1047565 w 1102152"/>
              <a:gd name="connsiteY55" fmla="*/ 1296140 h 1677879"/>
              <a:gd name="connsiteX56" fmla="*/ 1012054 w 1102152"/>
              <a:gd name="connsiteY56" fmla="*/ 1198485 h 1677879"/>
              <a:gd name="connsiteX57" fmla="*/ 1003177 w 1102152"/>
              <a:gd name="connsiteY57" fmla="*/ 1136341 h 1677879"/>
              <a:gd name="connsiteX58" fmla="*/ 985421 w 1102152"/>
              <a:gd name="connsiteY58" fmla="*/ 1100831 h 1677879"/>
              <a:gd name="connsiteX59" fmla="*/ 976544 w 1102152"/>
              <a:gd name="connsiteY59" fmla="*/ 1065320 h 1677879"/>
              <a:gd name="connsiteX60" fmla="*/ 967666 w 1102152"/>
              <a:gd name="connsiteY60" fmla="*/ 1038687 h 1677879"/>
              <a:gd name="connsiteX61" fmla="*/ 958788 w 1102152"/>
              <a:gd name="connsiteY61" fmla="*/ 994299 h 1677879"/>
              <a:gd name="connsiteX62" fmla="*/ 941033 w 1102152"/>
              <a:gd name="connsiteY62" fmla="*/ 941033 h 1677879"/>
              <a:gd name="connsiteX63" fmla="*/ 932155 w 1102152"/>
              <a:gd name="connsiteY63" fmla="*/ 914400 h 1677879"/>
              <a:gd name="connsiteX64" fmla="*/ 914400 w 1102152"/>
              <a:gd name="connsiteY64" fmla="*/ 878889 h 1677879"/>
              <a:gd name="connsiteX65" fmla="*/ 887767 w 1102152"/>
              <a:gd name="connsiteY65" fmla="*/ 763479 h 1677879"/>
              <a:gd name="connsiteX66" fmla="*/ 878889 w 1102152"/>
              <a:gd name="connsiteY66" fmla="*/ 736846 h 1677879"/>
              <a:gd name="connsiteX67" fmla="*/ 870012 w 1102152"/>
              <a:gd name="connsiteY67" fmla="*/ 710213 h 1677879"/>
              <a:gd name="connsiteX68" fmla="*/ 843379 w 1102152"/>
              <a:gd name="connsiteY68" fmla="*/ 648070 h 1677879"/>
              <a:gd name="connsiteX69" fmla="*/ 834501 w 1102152"/>
              <a:gd name="connsiteY69" fmla="*/ 612559 h 1677879"/>
              <a:gd name="connsiteX70" fmla="*/ 825623 w 1102152"/>
              <a:gd name="connsiteY70" fmla="*/ 585926 h 1677879"/>
              <a:gd name="connsiteX71" fmla="*/ 816746 w 1102152"/>
              <a:gd name="connsiteY71" fmla="*/ 550415 h 1677879"/>
              <a:gd name="connsiteX72" fmla="*/ 798990 w 1102152"/>
              <a:gd name="connsiteY72" fmla="*/ 523782 h 1677879"/>
              <a:gd name="connsiteX73" fmla="*/ 763480 w 1102152"/>
              <a:gd name="connsiteY73" fmla="*/ 443883 h 1677879"/>
              <a:gd name="connsiteX74" fmla="*/ 736847 w 1102152"/>
              <a:gd name="connsiteY74" fmla="*/ 426128 h 1677879"/>
              <a:gd name="connsiteX75" fmla="*/ 701336 w 1102152"/>
              <a:gd name="connsiteY75" fmla="*/ 390617 h 1677879"/>
              <a:gd name="connsiteX76" fmla="*/ 648070 w 1102152"/>
              <a:gd name="connsiteY76" fmla="*/ 346229 h 1677879"/>
              <a:gd name="connsiteX77" fmla="*/ 630315 w 1102152"/>
              <a:gd name="connsiteY77" fmla="*/ 328473 h 1677879"/>
              <a:gd name="connsiteX78" fmla="*/ 577049 w 1102152"/>
              <a:gd name="connsiteY78" fmla="*/ 310718 h 1677879"/>
              <a:gd name="connsiteX79" fmla="*/ 550415 w 1102152"/>
              <a:gd name="connsiteY79" fmla="*/ 301840 h 1677879"/>
              <a:gd name="connsiteX80" fmla="*/ 497149 w 1102152"/>
              <a:gd name="connsiteY80" fmla="*/ 266330 h 1677879"/>
              <a:gd name="connsiteX81" fmla="*/ 479394 w 1102152"/>
              <a:gd name="connsiteY81" fmla="*/ 248574 h 1677879"/>
              <a:gd name="connsiteX82" fmla="*/ 417250 w 1102152"/>
              <a:gd name="connsiteY82" fmla="*/ 239697 h 16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02152" h="1677879">
                <a:moveTo>
                  <a:pt x="550415" y="346229"/>
                </a:moveTo>
                <a:cubicBezTo>
                  <a:pt x="511678" y="324093"/>
                  <a:pt x="484875" y="312185"/>
                  <a:pt x="452761" y="284085"/>
                </a:cubicBezTo>
                <a:cubicBezTo>
                  <a:pt x="440163" y="273062"/>
                  <a:pt x="430464" y="258851"/>
                  <a:pt x="417250" y="248574"/>
                </a:cubicBezTo>
                <a:cubicBezTo>
                  <a:pt x="403630" y="237980"/>
                  <a:pt x="386666" y="232294"/>
                  <a:pt x="372862" y="221941"/>
                </a:cubicBezTo>
                <a:cubicBezTo>
                  <a:pt x="362818" y="214408"/>
                  <a:pt x="355761" y="203479"/>
                  <a:pt x="346229" y="195308"/>
                </a:cubicBezTo>
                <a:cubicBezTo>
                  <a:pt x="334995" y="185679"/>
                  <a:pt x="321716" y="178573"/>
                  <a:pt x="310718" y="168675"/>
                </a:cubicBezTo>
                <a:cubicBezTo>
                  <a:pt x="292054" y="151877"/>
                  <a:pt x="275207" y="133164"/>
                  <a:pt x="257452" y="115409"/>
                </a:cubicBezTo>
                <a:cubicBezTo>
                  <a:pt x="248574" y="106531"/>
                  <a:pt x="240863" y="96309"/>
                  <a:pt x="230819" y="88776"/>
                </a:cubicBezTo>
                <a:cubicBezTo>
                  <a:pt x="218982" y="79898"/>
                  <a:pt x="206368" y="71973"/>
                  <a:pt x="195309" y="62143"/>
                </a:cubicBezTo>
                <a:cubicBezTo>
                  <a:pt x="117414" y="-7097"/>
                  <a:pt x="181568" y="38187"/>
                  <a:pt x="124287" y="0"/>
                </a:cubicBezTo>
                <a:cubicBezTo>
                  <a:pt x="106532" y="2959"/>
                  <a:pt x="87121" y="827"/>
                  <a:pt x="71021" y="8877"/>
                </a:cubicBezTo>
                <a:cubicBezTo>
                  <a:pt x="61478" y="13649"/>
                  <a:pt x="59931" y="27178"/>
                  <a:pt x="53266" y="35510"/>
                </a:cubicBezTo>
                <a:cubicBezTo>
                  <a:pt x="48037" y="42046"/>
                  <a:pt x="41429" y="47347"/>
                  <a:pt x="35511" y="53266"/>
                </a:cubicBezTo>
                <a:cubicBezTo>
                  <a:pt x="32552" y="62144"/>
                  <a:pt x="29204" y="70901"/>
                  <a:pt x="26633" y="79899"/>
                </a:cubicBezTo>
                <a:cubicBezTo>
                  <a:pt x="23281" y="91631"/>
                  <a:pt x="21261" y="103723"/>
                  <a:pt x="17755" y="115409"/>
                </a:cubicBezTo>
                <a:cubicBezTo>
                  <a:pt x="12377" y="133335"/>
                  <a:pt x="0" y="168675"/>
                  <a:pt x="0" y="168675"/>
                </a:cubicBezTo>
                <a:cubicBezTo>
                  <a:pt x="2959" y="275207"/>
                  <a:pt x="3420" y="381838"/>
                  <a:pt x="8878" y="488272"/>
                </a:cubicBezTo>
                <a:cubicBezTo>
                  <a:pt x="9357" y="497618"/>
                  <a:pt x="15293" y="505877"/>
                  <a:pt x="17755" y="514905"/>
                </a:cubicBezTo>
                <a:cubicBezTo>
                  <a:pt x="24176" y="538447"/>
                  <a:pt x="29593" y="562252"/>
                  <a:pt x="35511" y="585926"/>
                </a:cubicBezTo>
                <a:cubicBezTo>
                  <a:pt x="46419" y="629558"/>
                  <a:pt x="35759" y="612809"/>
                  <a:pt x="62144" y="639192"/>
                </a:cubicBezTo>
                <a:cubicBezTo>
                  <a:pt x="72104" y="669074"/>
                  <a:pt x="71222" y="670616"/>
                  <a:pt x="88777" y="701336"/>
                </a:cubicBezTo>
                <a:cubicBezTo>
                  <a:pt x="94071" y="710600"/>
                  <a:pt x="101238" y="718705"/>
                  <a:pt x="106532" y="727969"/>
                </a:cubicBezTo>
                <a:cubicBezTo>
                  <a:pt x="113098" y="739459"/>
                  <a:pt x="115815" y="753312"/>
                  <a:pt x="124287" y="763479"/>
                </a:cubicBezTo>
                <a:cubicBezTo>
                  <a:pt x="131118" y="771676"/>
                  <a:pt x="142042" y="775316"/>
                  <a:pt x="150920" y="781235"/>
                </a:cubicBezTo>
                <a:cubicBezTo>
                  <a:pt x="156839" y="793072"/>
                  <a:pt x="161335" y="805734"/>
                  <a:pt x="168676" y="816745"/>
                </a:cubicBezTo>
                <a:cubicBezTo>
                  <a:pt x="173319" y="823709"/>
                  <a:pt x="181788" y="827537"/>
                  <a:pt x="186431" y="834501"/>
                </a:cubicBezTo>
                <a:cubicBezTo>
                  <a:pt x="193772" y="845512"/>
                  <a:pt x="196845" y="859000"/>
                  <a:pt x="204186" y="870011"/>
                </a:cubicBezTo>
                <a:cubicBezTo>
                  <a:pt x="208829" y="876975"/>
                  <a:pt x="216583" y="881337"/>
                  <a:pt x="221942" y="887767"/>
                </a:cubicBezTo>
                <a:cubicBezTo>
                  <a:pt x="259838" y="933242"/>
                  <a:pt x="242589" y="921215"/>
                  <a:pt x="284085" y="976543"/>
                </a:cubicBezTo>
                <a:cubicBezTo>
                  <a:pt x="292963" y="988380"/>
                  <a:pt x="303532" y="999120"/>
                  <a:pt x="310718" y="1012054"/>
                </a:cubicBezTo>
                <a:cubicBezTo>
                  <a:pt x="349839" y="1082471"/>
                  <a:pt x="307617" y="1035584"/>
                  <a:pt x="346229" y="1074198"/>
                </a:cubicBezTo>
                <a:cubicBezTo>
                  <a:pt x="366720" y="1156158"/>
                  <a:pt x="337663" y="1065817"/>
                  <a:pt x="381740" y="1136341"/>
                </a:cubicBezTo>
                <a:cubicBezTo>
                  <a:pt x="390186" y="1149855"/>
                  <a:pt x="392368" y="1166476"/>
                  <a:pt x="399495" y="1180730"/>
                </a:cubicBezTo>
                <a:cubicBezTo>
                  <a:pt x="404266" y="1190273"/>
                  <a:pt x="411956" y="1198099"/>
                  <a:pt x="417250" y="1207363"/>
                </a:cubicBezTo>
                <a:cubicBezTo>
                  <a:pt x="448410" y="1261892"/>
                  <a:pt x="418259" y="1226126"/>
                  <a:pt x="461639" y="1269507"/>
                </a:cubicBezTo>
                <a:cubicBezTo>
                  <a:pt x="478613" y="1320432"/>
                  <a:pt x="459024" y="1274898"/>
                  <a:pt x="488272" y="1313895"/>
                </a:cubicBezTo>
                <a:cubicBezTo>
                  <a:pt x="501076" y="1330966"/>
                  <a:pt x="511945" y="1349406"/>
                  <a:pt x="523782" y="1367161"/>
                </a:cubicBezTo>
                <a:lnTo>
                  <a:pt x="541538" y="1393794"/>
                </a:lnTo>
                <a:lnTo>
                  <a:pt x="559293" y="1420427"/>
                </a:lnTo>
                <a:lnTo>
                  <a:pt x="577049" y="1447060"/>
                </a:lnTo>
                <a:cubicBezTo>
                  <a:pt x="592465" y="1493313"/>
                  <a:pt x="575827" y="1456630"/>
                  <a:pt x="603682" y="1491448"/>
                </a:cubicBezTo>
                <a:cubicBezTo>
                  <a:pt x="610347" y="1499779"/>
                  <a:pt x="614493" y="1509980"/>
                  <a:pt x="621437" y="1518081"/>
                </a:cubicBezTo>
                <a:cubicBezTo>
                  <a:pt x="632331" y="1530791"/>
                  <a:pt x="656948" y="1553592"/>
                  <a:pt x="656948" y="1553592"/>
                </a:cubicBezTo>
                <a:cubicBezTo>
                  <a:pt x="674229" y="1605440"/>
                  <a:pt x="652303" y="1557826"/>
                  <a:pt x="692458" y="1597980"/>
                </a:cubicBezTo>
                <a:cubicBezTo>
                  <a:pt x="710599" y="1616120"/>
                  <a:pt x="706010" y="1629194"/>
                  <a:pt x="727969" y="1642369"/>
                </a:cubicBezTo>
                <a:cubicBezTo>
                  <a:pt x="735993" y="1647184"/>
                  <a:pt x="745724" y="1648287"/>
                  <a:pt x="754602" y="1651246"/>
                </a:cubicBezTo>
                <a:cubicBezTo>
                  <a:pt x="763480" y="1657165"/>
                  <a:pt x="771692" y="1664230"/>
                  <a:pt x="781235" y="1669002"/>
                </a:cubicBezTo>
                <a:cubicBezTo>
                  <a:pt x="789605" y="1673187"/>
                  <a:pt x="798510" y="1677879"/>
                  <a:pt x="807868" y="1677879"/>
                </a:cubicBezTo>
                <a:cubicBezTo>
                  <a:pt x="884865" y="1677879"/>
                  <a:pt x="961747" y="1671961"/>
                  <a:pt x="1038687" y="1669002"/>
                </a:cubicBezTo>
                <a:cubicBezTo>
                  <a:pt x="1050524" y="1666043"/>
                  <a:pt x="1062466" y="1663476"/>
                  <a:pt x="1074198" y="1660124"/>
                </a:cubicBezTo>
                <a:cubicBezTo>
                  <a:pt x="1083196" y="1657553"/>
                  <a:pt x="1099738" y="1660540"/>
                  <a:pt x="1100831" y="1651246"/>
                </a:cubicBezTo>
                <a:cubicBezTo>
                  <a:pt x="1105683" y="1610005"/>
                  <a:pt x="1096589" y="1518870"/>
                  <a:pt x="1083076" y="1464815"/>
                </a:cubicBezTo>
                <a:cubicBezTo>
                  <a:pt x="1080806" y="1455736"/>
                  <a:pt x="1076769" y="1447180"/>
                  <a:pt x="1074198" y="1438182"/>
                </a:cubicBezTo>
                <a:cubicBezTo>
                  <a:pt x="1070846" y="1426450"/>
                  <a:pt x="1068279" y="1414509"/>
                  <a:pt x="1065320" y="1402672"/>
                </a:cubicBezTo>
                <a:cubicBezTo>
                  <a:pt x="1062361" y="1378998"/>
                  <a:pt x="1060365" y="1355184"/>
                  <a:pt x="1056443" y="1331650"/>
                </a:cubicBezTo>
                <a:cubicBezTo>
                  <a:pt x="1054437" y="1319615"/>
                  <a:pt x="1051071" y="1307826"/>
                  <a:pt x="1047565" y="1296140"/>
                </a:cubicBezTo>
                <a:cubicBezTo>
                  <a:pt x="1033884" y="1250538"/>
                  <a:pt x="1029001" y="1240852"/>
                  <a:pt x="1012054" y="1198485"/>
                </a:cubicBezTo>
                <a:cubicBezTo>
                  <a:pt x="1009095" y="1177770"/>
                  <a:pt x="1008683" y="1156529"/>
                  <a:pt x="1003177" y="1136341"/>
                </a:cubicBezTo>
                <a:cubicBezTo>
                  <a:pt x="999695" y="1123573"/>
                  <a:pt x="990068" y="1113222"/>
                  <a:pt x="985421" y="1100831"/>
                </a:cubicBezTo>
                <a:cubicBezTo>
                  <a:pt x="981137" y="1089407"/>
                  <a:pt x="979896" y="1077052"/>
                  <a:pt x="976544" y="1065320"/>
                </a:cubicBezTo>
                <a:cubicBezTo>
                  <a:pt x="973973" y="1056322"/>
                  <a:pt x="969936" y="1047765"/>
                  <a:pt x="967666" y="1038687"/>
                </a:cubicBezTo>
                <a:cubicBezTo>
                  <a:pt x="964006" y="1024049"/>
                  <a:pt x="962758" y="1008856"/>
                  <a:pt x="958788" y="994299"/>
                </a:cubicBezTo>
                <a:cubicBezTo>
                  <a:pt x="953864" y="976243"/>
                  <a:pt x="946951" y="958788"/>
                  <a:pt x="941033" y="941033"/>
                </a:cubicBezTo>
                <a:cubicBezTo>
                  <a:pt x="938074" y="932155"/>
                  <a:pt x="936340" y="922770"/>
                  <a:pt x="932155" y="914400"/>
                </a:cubicBezTo>
                <a:lnTo>
                  <a:pt x="914400" y="878889"/>
                </a:lnTo>
                <a:cubicBezTo>
                  <a:pt x="902875" y="798220"/>
                  <a:pt x="912139" y="836594"/>
                  <a:pt x="887767" y="763479"/>
                </a:cubicBezTo>
                <a:lnTo>
                  <a:pt x="878889" y="736846"/>
                </a:lnTo>
                <a:cubicBezTo>
                  <a:pt x="875930" y="727968"/>
                  <a:pt x="874197" y="718583"/>
                  <a:pt x="870012" y="710213"/>
                </a:cubicBezTo>
                <a:cubicBezTo>
                  <a:pt x="854226" y="678642"/>
                  <a:pt x="852089" y="678554"/>
                  <a:pt x="843379" y="648070"/>
                </a:cubicBezTo>
                <a:cubicBezTo>
                  <a:pt x="840027" y="636338"/>
                  <a:pt x="837853" y="624291"/>
                  <a:pt x="834501" y="612559"/>
                </a:cubicBezTo>
                <a:cubicBezTo>
                  <a:pt x="831930" y="603561"/>
                  <a:pt x="828194" y="594924"/>
                  <a:pt x="825623" y="585926"/>
                </a:cubicBezTo>
                <a:cubicBezTo>
                  <a:pt x="822271" y="574194"/>
                  <a:pt x="821552" y="561630"/>
                  <a:pt x="816746" y="550415"/>
                </a:cubicBezTo>
                <a:cubicBezTo>
                  <a:pt x="812543" y="540608"/>
                  <a:pt x="804909" y="532660"/>
                  <a:pt x="798990" y="523782"/>
                </a:cubicBezTo>
                <a:cubicBezTo>
                  <a:pt x="790200" y="497412"/>
                  <a:pt x="784582" y="464985"/>
                  <a:pt x="763480" y="443883"/>
                </a:cubicBezTo>
                <a:cubicBezTo>
                  <a:pt x="755935" y="436338"/>
                  <a:pt x="744948" y="433072"/>
                  <a:pt x="736847" y="426128"/>
                </a:cubicBezTo>
                <a:cubicBezTo>
                  <a:pt x="724137" y="415234"/>
                  <a:pt x="713173" y="402454"/>
                  <a:pt x="701336" y="390617"/>
                </a:cubicBezTo>
                <a:cubicBezTo>
                  <a:pt x="638063" y="327344"/>
                  <a:pt x="709875" y="395674"/>
                  <a:pt x="648070" y="346229"/>
                </a:cubicBezTo>
                <a:cubicBezTo>
                  <a:pt x="641534" y="341000"/>
                  <a:pt x="637801" y="332216"/>
                  <a:pt x="630315" y="328473"/>
                </a:cubicBezTo>
                <a:cubicBezTo>
                  <a:pt x="613575" y="320103"/>
                  <a:pt x="594804" y="316636"/>
                  <a:pt x="577049" y="310718"/>
                </a:cubicBezTo>
                <a:cubicBezTo>
                  <a:pt x="568171" y="307759"/>
                  <a:pt x="558202" y="307031"/>
                  <a:pt x="550415" y="301840"/>
                </a:cubicBezTo>
                <a:cubicBezTo>
                  <a:pt x="532660" y="290003"/>
                  <a:pt x="512238" y="281419"/>
                  <a:pt x="497149" y="266330"/>
                </a:cubicBezTo>
                <a:cubicBezTo>
                  <a:pt x="491231" y="260411"/>
                  <a:pt x="486880" y="252317"/>
                  <a:pt x="479394" y="248574"/>
                </a:cubicBezTo>
                <a:cubicBezTo>
                  <a:pt x="457334" y="237544"/>
                  <a:pt x="440031" y="239697"/>
                  <a:pt x="417250" y="23969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76BCAB-A1CA-494F-A0C4-6272A9D2DBAE}"/>
              </a:ext>
            </a:extLst>
          </p:cNvPr>
          <p:cNvSpPr/>
          <p:nvPr/>
        </p:nvSpPr>
        <p:spPr>
          <a:xfrm>
            <a:off x="7745015" y="2691354"/>
            <a:ext cx="33489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000" b="1" dirty="0"/>
              <a:t>كم صدع ترى في الشكل ؟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524382-D543-46C3-9D50-5795CEBE4035}"/>
              </a:ext>
            </a:extLst>
          </p:cNvPr>
          <p:cNvSpPr/>
          <p:nvPr/>
        </p:nvSpPr>
        <p:spPr>
          <a:xfrm>
            <a:off x="7745015" y="4885339"/>
            <a:ext cx="38555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000" b="1" dirty="0"/>
              <a:t>ما نوع الصدوع التى تراها  ؟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822091-BA65-4242-8F4C-2E7ABE2ABE33}"/>
              </a:ext>
            </a:extLst>
          </p:cNvPr>
          <p:cNvSpPr/>
          <p:nvPr/>
        </p:nvSpPr>
        <p:spPr>
          <a:xfrm>
            <a:off x="7380514" y="2687216"/>
            <a:ext cx="356030" cy="55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4390A4-38CD-4CB9-ABDF-871D077FBE19}"/>
              </a:ext>
            </a:extLst>
          </p:cNvPr>
          <p:cNvSpPr/>
          <p:nvPr/>
        </p:nvSpPr>
        <p:spPr>
          <a:xfrm>
            <a:off x="5006237" y="4834828"/>
            <a:ext cx="28392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000" b="1" dirty="0">
                <a:solidFill>
                  <a:srgbClr val="FF0000"/>
                </a:solidFill>
              </a:rPr>
              <a:t>صدوع عاديه متوازيه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9D661F-5A7A-4978-8BB6-C5A318592116}"/>
              </a:ext>
            </a:extLst>
          </p:cNvPr>
          <p:cNvSpPr/>
          <p:nvPr/>
        </p:nvSpPr>
        <p:spPr>
          <a:xfrm>
            <a:off x="5862949" y="3845917"/>
            <a:ext cx="56268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000" b="1" dirty="0"/>
              <a:t>حدد الجدار المعلق و الجدار القدم لكل صدع؟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45F12-3BDB-4CE0-9445-0D5B4239023A}"/>
              </a:ext>
            </a:extLst>
          </p:cNvPr>
          <p:cNvSpPr/>
          <p:nvPr/>
        </p:nvSpPr>
        <p:spPr>
          <a:xfrm flipH="1">
            <a:off x="1313894" y="2554454"/>
            <a:ext cx="630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000" b="1" dirty="0">
                <a:solidFill>
                  <a:srgbClr val="FFFF00"/>
                </a:solidFill>
              </a:rPr>
              <a:t>قدم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145D27-0789-40C9-8C8E-98920058A891}"/>
              </a:ext>
            </a:extLst>
          </p:cNvPr>
          <p:cNvSpPr/>
          <p:nvPr/>
        </p:nvSpPr>
        <p:spPr>
          <a:xfrm flipH="1">
            <a:off x="2753004" y="2653989"/>
            <a:ext cx="6303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000" b="1" dirty="0">
                <a:solidFill>
                  <a:srgbClr val="FF0000"/>
                </a:solidFill>
              </a:rPr>
              <a:t>قدم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50AC14-9889-4341-AC7B-A7C13E0B7E29}"/>
              </a:ext>
            </a:extLst>
          </p:cNvPr>
          <p:cNvSpPr/>
          <p:nvPr/>
        </p:nvSpPr>
        <p:spPr>
          <a:xfrm flipH="1">
            <a:off x="3786492" y="2945877"/>
            <a:ext cx="8558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000" b="1" dirty="0">
                <a:solidFill>
                  <a:srgbClr val="FF0000"/>
                </a:solidFill>
              </a:rPr>
              <a:t>معلق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9B597D-33C8-41D1-BDCA-79CB486242AD}"/>
              </a:ext>
            </a:extLst>
          </p:cNvPr>
          <p:cNvSpPr/>
          <p:nvPr/>
        </p:nvSpPr>
        <p:spPr>
          <a:xfrm flipH="1">
            <a:off x="1897256" y="3152001"/>
            <a:ext cx="8558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000" b="1" dirty="0">
                <a:solidFill>
                  <a:srgbClr val="FFFF00"/>
                </a:solidFill>
              </a:rPr>
              <a:t>معلق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EE559B-E21D-47DF-B306-C44B22E01ECD}"/>
              </a:ext>
            </a:extLst>
          </p:cNvPr>
          <p:cNvCxnSpPr/>
          <p:nvPr/>
        </p:nvCxnSpPr>
        <p:spPr>
          <a:xfrm>
            <a:off x="2971473" y="5155556"/>
            <a:ext cx="493277" cy="5480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9C9914-B7C5-4210-BA2A-B9083D518B8A}"/>
              </a:ext>
            </a:extLst>
          </p:cNvPr>
          <p:cNvCxnSpPr/>
          <p:nvPr/>
        </p:nvCxnSpPr>
        <p:spPr>
          <a:xfrm>
            <a:off x="1944209" y="5006898"/>
            <a:ext cx="493277" cy="54809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26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40348D-8E14-4BB1-B704-9A89F98AF6DF}"/>
              </a:ext>
            </a:extLst>
          </p:cNvPr>
          <p:cNvSpPr/>
          <p:nvPr/>
        </p:nvSpPr>
        <p:spPr>
          <a:xfrm>
            <a:off x="9324218" y="113149"/>
            <a:ext cx="2569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000" dirty="0"/>
              <a:t>أنظمة الصدوع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BEB91-30C3-4838-A4E9-1EB7C2C5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22" y="796377"/>
            <a:ext cx="6704822" cy="2960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92A3C0-D6F3-4306-A40D-496D44F25B95}"/>
              </a:ext>
            </a:extLst>
          </p:cNvPr>
          <p:cNvSpPr/>
          <p:nvPr/>
        </p:nvSpPr>
        <p:spPr>
          <a:xfrm>
            <a:off x="2915759" y="1485154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000" b="1" dirty="0"/>
              <a:t>الأحواض الخسفية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D5334A-0D4C-4798-94D7-6F1B2ED10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55" y="3863039"/>
            <a:ext cx="4210323" cy="2219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745969-F9D7-4B62-908E-1C549661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650" y="3863039"/>
            <a:ext cx="4430181" cy="2416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960C35-C038-48DD-97BE-560A70BBB439}"/>
              </a:ext>
            </a:extLst>
          </p:cNvPr>
          <p:cNvSpPr/>
          <p:nvPr/>
        </p:nvSpPr>
        <p:spPr>
          <a:xfrm rot="18528575">
            <a:off x="4771861" y="1305972"/>
            <a:ext cx="1436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000" b="1" dirty="0"/>
              <a:t>الكتل </a:t>
            </a:r>
            <a:r>
              <a:rPr lang="ar-JO" b="1" dirty="0"/>
              <a:t>الاندفاعية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0F5C77-2638-4A80-9FF5-209293F83601}"/>
              </a:ext>
            </a:extLst>
          </p:cNvPr>
          <p:cNvSpPr/>
          <p:nvPr/>
        </p:nvSpPr>
        <p:spPr>
          <a:xfrm>
            <a:off x="1778808" y="4871238"/>
            <a:ext cx="855887" cy="1190385"/>
          </a:xfrm>
          <a:custGeom>
            <a:avLst/>
            <a:gdLst>
              <a:gd name="connsiteX0" fmla="*/ 550415 w 1102152"/>
              <a:gd name="connsiteY0" fmla="*/ 346229 h 1677879"/>
              <a:gd name="connsiteX1" fmla="*/ 452761 w 1102152"/>
              <a:gd name="connsiteY1" fmla="*/ 284085 h 1677879"/>
              <a:gd name="connsiteX2" fmla="*/ 417250 w 1102152"/>
              <a:gd name="connsiteY2" fmla="*/ 248574 h 1677879"/>
              <a:gd name="connsiteX3" fmla="*/ 372862 w 1102152"/>
              <a:gd name="connsiteY3" fmla="*/ 221941 h 1677879"/>
              <a:gd name="connsiteX4" fmla="*/ 346229 w 1102152"/>
              <a:gd name="connsiteY4" fmla="*/ 195308 h 1677879"/>
              <a:gd name="connsiteX5" fmla="*/ 310718 w 1102152"/>
              <a:gd name="connsiteY5" fmla="*/ 168675 h 1677879"/>
              <a:gd name="connsiteX6" fmla="*/ 257452 w 1102152"/>
              <a:gd name="connsiteY6" fmla="*/ 115409 h 1677879"/>
              <a:gd name="connsiteX7" fmla="*/ 230819 w 1102152"/>
              <a:gd name="connsiteY7" fmla="*/ 88776 h 1677879"/>
              <a:gd name="connsiteX8" fmla="*/ 195309 w 1102152"/>
              <a:gd name="connsiteY8" fmla="*/ 62143 h 1677879"/>
              <a:gd name="connsiteX9" fmla="*/ 124287 w 1102152"/>
              <a:gd name="connsiteY9" fmla="*/ 0 h 1677879"/>
              <a:gd name="connsiteX10" fmla="*/ 71021 w 1102152"/>
              <a:gd name="connsiteY10" fmla="*/ 8877 h 1677879"/>
              <a:gd name="connsiteX11" fmla="*/ 53266 w 1102152"/>
              <a:gd name="connsiteY11" fmla="*/ 35510 h 1677879"/>
              <a:gd name="connsiteX12" fmla="*/ 35511 w 1102152"/>
              <a:gd name="connsiteY12" fmla="*/ 53266 h 1677879"/>
              <a:gd name="connsiteX13" fmla="*/ 26633 w 1102152"/>
              <a:gd name="connsiteY13" fmla="*/ 79899 h 1677879"/>
              <a:gd name="connsiteX14" fmla="*/ 17755 w 1102152"/>
              <a:gd name="connsiteY14" fmla="*/ 115409 h 1677879"/>
              <a:gd name="connsiteX15" fmla="*/ 0 w 1102152"/>
              <a:gd name="connsiteY15" fmla="*/ 168675 h 1677879"/>
              <a:gd name="connsiteX16" fmla="*/ 8878 w 1102152"/>
              <a:gd name="connsiteY16" fmla="*/ 488272 h 1677879"/>
              <a:gd name="connsiteX17" fmla="*/ 17755 w 1102152"/>
              <a:gd name="connsiteY17" fmla="*/ 514905 h 1677879"/>
              <a:gd name="connsiteX18" fmla="*/ 35511 w 1102152"/>
              <a:gd name="connsiteY18" fmla="*/ 585926 h 1677879"/>
              <a:gd name="connsiteX19" fmla="*/ 62144 w 1102152"/>
              <a:gd name="connsiteY19" fmla="*/ 639192 h 1677879"/>
              <a:gd name="connsiteX20" fmla="*/ 88777 w 1102152"/>
              <a:gd name="connsiteY20" fmla="*/ 701336 h 1677879"/>
              <a:gd name="connsiteX21" fmla="*/ 106532 w 1102152"/>
              <a:gd name="connsiteY21" fmla="*/ 727969 h 1677879"/>
              <a:gd name="connsiteX22" fmla="*/ 124287 w 1102152"/>
              <a:gd name="connsiteY22" fmla="*/ 763479 h 1677879"/>
              <a:gd name="connsiteX23" fmla="*/ 150920 w 1102152"/>
              <a:gd name="connsiteY23" fmla="*/ 781235 h 1677879"/>
              <a:gd name="connsiteX24" fmla="*/ 168676 w 1102152"/>
              <a:gd name="connsiteY24" fmla="*/ 816745 h 1677879"/>
              <a:gd name="connsiteX25" fmla="*/ 186431 w 1102152"/>
              <a:gd name="connsiteY25" fmla="*/ 834501 h 1677879"/>
              <a:gd name="connsiteX26" fmla="*/ 204186 w 1102152"/>
              <a:gd name="connsiteY26" fmla="*/ 870011 h 1677879"/>
              <a:gd name="connsiteX27" fmla="*/ 221942 w 1102152"/>
              <a:gd name="connsiteY27" fmla="*/ 887767 h 1677879"/>
              <a:gd name="connsiteX28" fmla="*/ 284085 w 1102152"/>
              <a:gd name="connsiteY28" fmla="*/ 976543 h 1677879"/>
              <a:gd name="connsiteX29" fmla="*/ 310718 w 1102152"/>
              <a:gd name="connsiteY29" fmla="*/ 1012054 h 1677879"/>
              <a:gd name="connsiteX30" fmla="*/ 346229 w 1102152"/>
              <a:gd name="connsiteY30" fmla="*/ 1074198 h 1677879"/>
              <a:gd name="connsiteX31" fmla="*/ 381740 w 1102152"/>
              <a:gd name="connsiteY31" fmla="*/ 1136341 h 1677879"/>
              <a:gd name="connsiteX32" fmla="*/ 399495 w 1102152"/>
              <a:gd name="connsiteY32" fmla="*/ 1180730 h 1677879"/>
              <a:gd name="connsiteX33" fmla="*/ 417250 w 1102152"/>
              <a:gd name="connsiteY33" fmla="*/ 1207363 h 1677879"/>
              <a:gd name="connsiteX34" fmla="*/ 461639 w 1102152"/>
              <a:gd name="connsiteY34" fmla="*/ 1269507 h 1677879"/>
              <a:gd name="connsiteX35" fmla="*/ 488272 w 1102152"/>
              <a:gd name="connsiteY35" fmla="*/ 1313895 h 1677879"/>
              <a:gd name="connsiteX36" fmla="*/ 523782 w 1102152"/>
              <a:gd name="connsiteY36" fmla="*/ 1367161 h 1677879"/>
              <a:gd name="connsiteX37" fmla="*/ 541538 w 1102152"/>
              <a:gd name="connsiteY37" fmla="*/ 1393794 h 1677879"/>
              <a:gd name="connsiteX38" fmla="*/ 559293 w 1102152"/>
              <a:gd name="connsiteY38" fmla="*/ 1420427 h 1677879"/>
              <a:gd name="connsiteX39" fmla="*/ 577049 w 1102152"/>
              <a:gd name="connsiteY39" fmla="*/ 1447060 h 1677879"/>
              <a:gd name="connsiteX40" fmla="*/ 603682 w 1102152"/>
              <a:gd name="connsiteY40" fmla="*/ 1491448 h 1677879"/>
              <a:gd name="connsiteX41" fmla="*/ 621437 w 1102152"/>
              <a:gd name="connsiteY41" fmla="*/ 1518081 h 1677879"/>
              <a:gd name="connsiteX42" fmla="*/ 656948 w 1102152"/>
              <a:gd name="connsiteY42" fmla="*/ 1553592 h 1677879"/>
              <a:gd name="connsiteX43" fmla="*/ 692458 w 1102152"/>
              <a:gd name="connsiteY43" fmla="*/ 1597980 h 1677879"/>
              <a:gd name="connsiteX44" fmla="*/ 727969 w 1102152"/>
              <a:gd name="connsiteY44" fmla="*/ 1642369 h 1677879"/>
              <a:gd name="connsiteX45" fmla="*/ 754602 w 1102152"/>
              <a:gd name="connsiteY45" fmla="*/ 1651246 h 1677879"/>
              <a:gd name="connsiteX46" fmla="*/ 781235 w 1102152"/>
              <a:gd name="connsiteY46" fmla="*/ 1669002 h 1677879"/>
              <a:gd name="connsiteX47" fmla="*/ 807868 w 1102152"/>
              <a:gd name="connsiteY47" fmla="*/ 1677879 h 1677879"/>
              <a:gd name="connsiteX48" fmla="*/ 1038687 w 1102152"/>
              <a:gd name="connsiteY48" fmla="*/ 1669002 h 1677879"/>
              <a:gd name="connsiteX49" fmla="*/ 1074198 w 1102152"/>
              <a:gd name="connsiteY49" fmla="*/ 1660124 h 1677879"/>
              <a:gd name="connsiteX50" fmla="*/ 1100831 w 1102152"/>
              <a:gd name="connsiteY50" fmla="*/ 1651246 h 1677879"/>
              <a:gd name="connsiteX51" fmla="*/ 1083076 w 1102152"/>
              <a:gd name="connsiteY51" fmla="*/ 1464815 h 1677879"/>
              <a:gd name="connsiteX52" fmla="*/ 1074198 w 1102152"/>
              <a:gd name="connsiteY52" fmla="*/ 1438182 h 1677879"/>
              <a:gd name="connsiteX53" fmla="*/ 1065320 w 1102152"/>
              <a:gd name="connsiteY53" fmla="*/ 1402672 h 1677879"/>
              <a:gd name="connsiteX54" fmla="*/ 1056443 w 1102152"/>
              <a:gd name="connsiteY54" fmla="*/ 1331650 h 1677879"/>
              <a:gd name="connsiteX55" fmla="*/ 1047565 w 1102152"/>
              <a:gd name="connsiteY55" fmla="*/ 1296140 h 1677879"/>
              <a:gd name="connsiteX56" fmla="*/ 1012054 w 1102152"/>
              <a:gd name="connsiteY56" fmla="*/ 1198485 h 1677879"/>
              <a:gd name="connsiteX57" fmla="*/ 1003177 w 1102152"/>
              <a:gd name="connsiteY57" fmla="*/ 1136341 h 1677879"/>
              <a:gd name="connsiteX58" fmla="*/ 985421 w 1102152"/>
              <a:gd name="connsiteY58" fmla="*/ 1100831 h 1677879"/>
              <a:gd name="connsiteX59" fmla="*/ 976544 w 1102152"/>
              <a:gd name="connsiteY59" fmla="*/ 1065320 h 1677879"/>
              <a:gd name="connsiteX60" fmla="*/ 967666 w 1102152"/>
              <a:gd name="connsiteY60" fmla="*/ 1038687 h 1677879"/>
              <a:gd name="connsiteX61" fmla="*/ 958788 w 1102152"/>
              <a:gd name="connsiteY61" fmla="*/ 994299 h 1677879"/>
              <a:gd name="connsiteX62" fmla="*/ 941033 w 1102152"/>
              <a:gd name="connsiteY62" fmla="*/ 941033 h 1677879"/>
              <a:gd name="connsiteX63" fmla="*/ 932155 w 1102152"/>
              <a:gd name="connsiteY63" fmla="*/ 914400 h 1677879"/>
              <a:gd name="connsiteX64" fmla="*/ 914400 w 1102152"/>
              <a:gd name="connsiteY64" fmla="*/ 878889 h 1677879"/>
              <a:gd name="connsiteX65" fmla="*/ 887767 w 1102152"/>
              <a:gd name="connsiteY65" fmla="*/ 763479 h 1677879"/>
              <a:gd name="connsiteX66" fmla="*/ 878889 w 1102152"/>
              <a:gd name="connsiteY66" fmla="*/ 736846 h 1677879"/>
              <a:gd name="connsiteX67" fmla="*/ 870012 w 1102152"/>
              <a:gd name="connsiteY67" fmla="*/ 710213 h 1677879"/>
              <a:gd name="connsiteX68" fmla="*/ 843379 w 1102152"/>
              <a:gd name="connsiteY68" fmla="*/ 648070 h 1677879"/>
              <a:gd name="connsiteX69" fmla="*/ 834501 w 1102152"/>
              <a:gd name="connsiteY69" fmla="*/ 612559 h 1677879"/>
              <a:gd name="connsiteX70" fmla="*/ 825623 w 1102152"/>
              <a:gd name="connsiteY70" fmla="*/ 585926 h 1677879"/>
              <a:gd name="connsiteX71" fmla="*/ 816746 w 1102152"/>
              <a:gd name="connsiteY71" fmla="*/ 550415 h 1677879"/>
              <a:gd name="connsiteX72" fmla="*/ 798990 w 1102152"/>
              <a:gd name="connsiteY72" fmla="*/ 523782 h 1677879"/>
              <a:gd name="connsiteX73" fmla="*/ 763480 w 1102152"/>
              <a:gd name="connsiteY73" fmla="*/ 443883 h 1677879"/>
              <a:gd name="connsiteX74" fmla="*/ 736847 w 1102152"/>
              <a:gd name="connsiteY74" fmla="*/ 426128 h 1677879"/>
              <a:gd name="connsiteX75" fmla="*/ 701336 w 1102152"/>
              <a:gd name="connsiteY75" fmla="*/ 390617 h 1677879"/>
              <a:gd name="connsiteX76" fmla="*/ 648070 w 1102152"/>
              <a:gd name="connsiteY76" fmla="*/ 346229 h 1677879"/>
              <a:gd name="connsiteX77" fmla="*/ 630315 w 1102152"/>
              <a:gd name="connsiteY77" fmla="*/ 328473 h 1677879"/>
              <a:gd name="connsiteX78" fmla="*/ 577049 w 1102152"/>
              <a:gd name="connsiteY78" fmla="*/ 310718 h 1677879"/>
              <a:gd name="connsiteX79" fmla="*/ 550415 w 1102152"/>
              <a:gd name="connsiteY79" fmla="*/ 301840 h 1677879"/>
              <a:gd name="connsiteX80" fmla="*/ 497149 w 1102152"/>
              <a:gd name="connsiteY80" fmla="*/ 266330 h 1677879"/>
              <a:gd name="connsiteX81" fmla="*/ 479394 w 1102152"/>
              <a:gd name="connsiteY81" fmla="*/ 248574 h 1677879"/>
              <a:gd name="connsiteX82" fmla="*/ 417250 w 1102152"/>
              <a:gd name="connsiteY82" fmla="*/ 239697 h 16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02152" h="1677879">
                <a:moveTo>
                  <a:pt x="550415" y="346229"/>
                </a:moveTo>
                <a:cubicBezTo>
                  <a:pt x="511678" y="324093"/>
                  <a:pt x="484875" y="312185"/>
                  <a:pt x="452761" y="284085"/>
                </a:cubicBezTo>
                <a:cubicBezTo>
                  <a:pt x="440163" y="273062"/>
                  <a:pt x="430464" y="258851"/>
                  <a:pt x="417250" y="248574"/>
                </a:cubicBezTo>
                <a:cubicBezTo>
                  <a:pt x="403630" y="237980"/>
                  <a:pt x="386666" y="232294"/>
                  <a:pt x="372862" y="221941"/>
                </a:cubicBezTo>
                <a:cubicBezTo>
                  <a:pt x="362818" y="214408"/>
                  <a:pt x="355761" y="203479"/>
                  <a:pt x="346229" y="195308"/>
                </a:cubicBezTo>
                <a:cubicBezTo>
                  <a:pt x="334995" y="185679"/>
                  <a:pt x="321716" y="178573"/>
                  <a:pt x="310718" y="168675"/>
                </a:cubicBezTo>
                <a:cubicBezTo>
                  <a:pt x="292054" y="151877"/>
                  <a:pt x="275207" y="133164"/>
                  <a:pt x="257452" y="115409"/>
                </a:cubicBezTo>
                <a:cubicBezTo>
                  <a:pt x="248574" y="106531"/>
                  <a:pt x="240863" y="96309"/>
                  <a:pt x="230819" y="88776"/>
                </a:cubicBezTo>
                <a:cubicBezTo>
                  <a:pt x="218982" y="79898"/>
                  <a:pt x="206368" y="71973"/>
                  <a:pt x="195309" y="62143"/>
                </a:cubicBezTo>
                <a:cubicBezTo>
                  <a:pt x="117414" y="-7097"/>
                  <a:pt x="181568" y="38187"/>
                  <a:pt x="124287" y="0"/>
                </a:cubicBezTo>
                <a:cubicBezTo>
                  <a:pt x="106532" y="2959"/>
                  <a:pt x="87121" y="827"/>
                  <a:pt x="71021" y="8877"/>
                </a:cubicBezTo>
                <a:cubicBezTo>
                  <a:pt x="61478" y="13649"/>
                  <a:pt x="59931" y="27178"/>
                  <a:pt x="53266" y="35510"/>
                </a:cubicBezTo>
                <a:cubicBezTo>
                  <a:pt x="48037" y="42046"/>
                  <a:pt x="41429" y="47347"/>
                  <a:pt x="35511" y="53266"/>
                </a:cubicBezTo>
                <a:cubicBezTo>
                  <a:pt x="32552" y="62144"/>
                  <a:pt x="29204" y="70901"/>
                  <a:pt x="26633" y="79899"/>
                </a:cubicBezTo>
                <a:cubicBezTo>
                  <a:pt x="23281" y="91631"/>
                  <a:pt x="21261" y="103723"/>
                  <a:pt x="17755" y="115409"/>
                </a:cubicBezTo>
                <a:cubicBezTo>
                  <a:pt x="12377" y="133335"/>
                  <a:pt x="0" y="168675"/>
                  <a:pt x="0" y="168675"/>
                </a:cubicBezTo>
                <a:cubicBezTo>
                  <a:pt x="2959" y="275207"/>
                  <a:pt x="3420" y="381838"/>
                  <a:pt x="8878" y="488272"/>
                </a:cubicBezTo>
                <a:cubicBezTo>
                  <a:pt x="9357" y="497618"/>
                  <a:pt x="15293" y="505877"/>
                  <a:pt x="17755" y="514905"/>
                </a:cubicBezTo>
                <a:cubicBezTo>
                  <a:pt x="24176" y="538447"/>
                  <a:pt x="29593" y="562252"/>
                  <a:pt x="35511" y="585926"/>
                </a:cubicBezTo>
                <a:cubicBezTo>
                  <a:pt x="46419" y="629558"/>
                  <a:pt x="35759" y="612809"/>
                  <a:pt x="62144" y="639192"/>
                </a:cubicBezTo>
                <a:cubicBezTo>
                  <a:pt x="72104" y="669074"/>
                  <a:pt x="71222" y="670616"/>
                  <a:pt x="88777" y="701336"/>
                </a:cubicBezTo>
                <a:cubicBezTo>
                  <a:pt x="94071" y="710600"/>
                  <a:pt x="101238" y="718705"/>
                  <a:pt x="106532" y="727969"/>
                </a:cubicBezTo>
                <a:cubicBezTo>
                  <a:pt x="113098" y="739459"/>
                  <a:pt x="115815" y="753312"/>
                  <a:pt x="124287" y="763479"/>
                </a:cubicBezTo>
                <a:cubicBezTo>
                  <a:pt x="131118" y="771676"/>
                  <a:pt x="142042" y="775316"/>
                  <a:pt x="150920" y="781235"/>
                </a:cubicBezTo>
                <a:cubicBezTo>
                  <a:pt x="156839" y="793072"/>
                  <a:pt x="161335" y="805734"/>
                  <a:pt x="168676" y="816745"/>
                </a:cubicBezTo>
                <a:cubicBezTo>
                  <a:pt x="173319" y="823709"/>
                  <a:pt x="181788" y="827537"/>
                  <a:pt x="186431" y="834501"/>
                </a:cubicBezTo>
                <a:cubicBezTo>
                  <a:pt x="193772" y="845512"/>
                  <a:pt x="196845" y="859000"/>
                  <a:pt x="204186" y="870011"/>
                </a:cubicBezTo>
                <a:cubicBezTo>
                  <a:pt x="208829" y="876975"/>
                  <a:pt x="216583" y="881337"/>
                  <a:pt x="221942" y="887767"/>
                </a:cubicBezTo>
                <a:cubicBezTo>
                  <a:pt x="259838" y="933242"/>
                  <a:pt x="242589" y="921215"/>
                  <a:pt x="284085" y="976543"/>
                </a:cubicBezTo>
                <a:cubicBezTo>
                  <a:pt x="292963" y="988380"/>
                  <a:pt x="303532" y="999120"/>
                  <a:pt x="310718" y="1012054"/>
                </a:cubicBezTo>
                <a:cubicBezTo>
                  <a:pt x="349839" y="1082471"/>
                  <a:pt x="307617" y="1035584"/>
                  <a:pt x="346229" y="1074198"/>
                </a:cubicBezTo>
                <a:cubicBezTo>
                  <a:pt x="366720" y="1156158"/>
                  <a:pt x="337663" y="1065817"/>
                  <a:pt x="381740" y="1136341"/>
                </a:cubicBezTo>
                <a:cubicBezTo>
                  <a:pt x="390186" y="1149855"/>
                  <a:pt x="392368" y="1166476"/>
                  <a:pt x="399495" y="1180730"/>
                </a:cubicBezTo>
                <a:cubicBezTo>
                  <a:pt x="404266" y="1190273"/>
                  <a:pt x="411956" y="1198099"/>
                  <a:pt x="417250" y="1207363"/>
                </a:cubicBezTo>
                <a:cubicBezTo>
                  <a:pt x="448410" y="1261892"/>
                  <a:pt x="418259" y="1226126"/>
                  <a:pt x="461639" y="1269507"/>
                </a:cubicBezTo>
                <a:cubicBezTo>
                  <a:pt x="478613" y="1320432"/>
                  <a:pt x="459024" y="1274898"/>
                  <a:pt x="488272" y="1313895"/>
                </a:cubicBezTo>
                <a:cubicBezTo>
                  <a:pt x="501076" y="1330966"/>
                  <a:pt x="511945" y="1349406"/>
                  <a:pt x="523782" y="1367161"/>
                </a:cubicBezTo>
                <a:lnTo>
                  <a:pt x="541538" y="1393794"/>
                </a:lnTo>
                <a:lnTo>
                  <a:pt x="559293" y="1420427"/>
                </a:lnTo>
                <a:lnTo>
                  <a:pt x="577049" y="1447060"/>
                </a:lnTo>
                <a:cubicBezTo>
                  <a:pt x="592465" y="1493313"/>
                  <a:pt x="575827" y="1456630"/>
                  <a:pt x="603682" y="1491448"/>
                </a:cubicBezTo>
                <a:cubicBezTo>
                  <a:pt x="610347" y="1499779"/>
                  <a:pt x="614493" y="1509980"/>
                  <a:pt x="621437" y="1518081"/>
                </a:cubicBezTo>
                <a:cubicBezTo>
                  <a:pt x="632331" y="1530791"/>
                  <a:pt x="656948" y="1553592"/>
                  <a:pt x="656948" y="1553592"/>
                </a:cubicBezTo>
                <a:cubicBezTo>
                  <a:pt x="674229" y="1605440"/>
                  <a:pt x="652303" y="1557826"/>
                  <a:pt x="692458" y="1597980"/>
                </a:cubicBezTo>
                <a:cubicBezTo>
                  <a:pt x="710599" y="1616120"/>
                  <a:pt x="706010" y="1629194"/>
                  <a:pt x="727969" y="1642369"/>
                </a:cubicBezTo>
                <a:cubicBezTo>
                  <a:pt x="735993" y="1647184"/>
                  <a:pt x="745724" y="1648287"/>
                  <a:pt x="754602" y="1651246"/>
                </a:cubicBezTo>
                <a:cubicBezTo>
                  <a:pt x="763480" y="1657165"/>
                  <a:pt x="771692" y="1664230"/>
                  <a:pt x="781235" y="1669002"/>
                </a:cubicBezTo>
                <a:cubicBezTo>
                  <a:pt x="789605" y="1673187"/>
                  <a:pt x="798510" y="1677879"/>
                  <a:pt x="807868" y="1677879"/>
                </a:cubicBezTo>
                <a:cubicBezTo>
                  <a:pt x="884865" y="1677879"/>
                  <a:pt x="961747" y="1671961"/>
                  <a:pt x="1038687" y="1669002"/>
                </a:cubicBezTo>
                <a:cubicBezTo>
                  <a:pt x="1050524" y="1666043"/>
                  <a:pt x="1062466" y="1663476"/>
                  <a:pt x="1074198" y="1660124"/>
                </a:cubicBezTo>
                <a:cubicBezTo>
                  <a:pt x="1083196" y="1657553"/>
                  <a:pt x="1099738" y="1660540"/>
                  <a:pt x="1100831" y="1651246"/>
                </a:cubicBezTo>
                <a:cubicBezTo>
                  <a:pt x="1105683" y="1610005"/>
                  <a:pt x="1096589" y="1518870"/>
                  <a:pt x="1083076" y="1464815"/>
                </a:cubicBezTo>
                <a:cubicBezTo>
                  <a:pt x="1080806" y="1455736"/>
                  <a:pt x="1076769" y="1447180"/>
                  <a:pt x="1074198" y="1438182"/>
                </a:cubicBezTo>
                <a:cubicBezTo>
                  <a:pt x="1070846" y="1426450"/>
                  <a:pt x="1068279" y="1414509"/>
                  <a:pt x="1065320" y="1402672"/>
                </a:cubicBezTo>
                <a:cubicBezTo>
                  <a:pt x="1062361" y="1378998"/>
                  <a:pt x="1060365" y="1355184"/>
                  <a:pt x="1056443" y="1331650"/>
                </a:cubicBezTo>
                <a:cubicBezTo>
                  <a:pt x="1054437" y="1319615"/>
                  <a:pt x="1051071" y="1307826"/>
                  <a:pt x="1047565" y="1296140"/>
                </a:cubicBezTo>
                <a:cubicBezTo>
                  <a:pt x="1033884" y="1250538"/>
                  <a:pt x="1029001" y="1240852"/>
                  <a:pt x="1012054" y="1198485"/>
                </a:cubicBezTo>
                <a:cubicBezTo>
                  <a:pt x="1009095" y="1177770"/>
                  <a:pt x="1008683" y="1156529"/>
                  <a:pt x="1003177" y="1136341"/>
                </a:cubicBezTo>
                <a:cubicBezTo>
                  <a:pt x="999695" y="1123573"/>
                  <a:pt x="990068" y="1113222"/>
                  <a:pt x="985421" y="1100831"/>
                </a:cubicBezTo>
                <a:cubicBezTo>
                  <a:pt x="981137" y="1089407"/>
                  <a:pt x="979896" y="1077052"/>
                  <a:pt x="976544" y="1065320"/>
                </a:cubicBezTo>
                <a:cubicBezTo>
                  <a:pt x="973973" y="1056322"/>
                  <a:pt x="969936" y="1047765"/>
                  <a:pt x="967666" y="1038687"/>
                </a:cubicBezTo>
                <a:cubicBezTo>
                  <a:pt x="964006" y="1024049"/>
                  <a:pt x="962758" y="1008856"/>
                  <a:pt x="958788" y="994299"/>
                </a:cubicBezTo>
                <a:cubicBezTo>
                  <a:pt x="953864" y="976243"/>
                  <a:pt x="946951" y="958788"/>
                  <a:pt x="941033" y="941033"/>
                </a:cubicBezTo>
                <a:cubicBezTo>
                  <a:pt x="938074" y="932155"/>
                  <a:pt x="936340" y="922770"/>
                  <a:pt x="932155" y="914400"/>
                </a:cubicBezTo>
                <a:lnTo>
                  <a:pt x="914400" y="878889"/>
                </a:lnTo>
                <a:cubicBezTo>
                  <a:pt x="902875" y="798220"/>
                  <a:pt x="912139" y="836594"/>
                  <a:pt x="887767" y="763479"/>
                </a:cubicBezTo>
                <a:lnTo>
                  <a:pt x="878889" y="736846"/>
                </a:lnTo>
                <a:cubicBezTo>
                  <a:pt x="875930" y="727968"/>
                  <a:pt x="874197" y="718583"/>
                  <a:pt x="870012" y="710213"/>
                </a:cubicBezTo>
                <a:cubicBezTo>
                  <a:pt x="854226" y="678642"/>
                  <a:pt x="852089" y="678554"/>
                  <a:pt x="843379" y="648070"/>
                </a:cubicBezTo>
                <a:cubicBezTo>
                  <a:pt x="840027" y="636338"/>
                  <a:pt x="837853" y="624291"/>
                  <a:pt x="834501" y="612559"/>
                </a:cubicBezTo>
                <a:cubicBezTo>
                  <a:pt x="831930" y="603561"/>
                  <a:pt x="828194" y="594924"/>
                  <a:pt x="825623" y="585926"/>
                </a:cubicBezTo>
                <a:cubicBezTo>
                  <a:pt x="822271" y="574194"/>
                  <a:pt x="821552" y="561630"/>
                  <a:pt x="816746" y="550415"/>
                </a:cubicBezTo>
                <a:cubicBezTo>
                  <a:pt x="812543" y="540608"/>
                  <a:pt x="804909" y="532660"/>
                  <a:pt x="798990" y="523782"/>
                </a:cubicBezTo>
                <a:cubicBezTo>
                  <a:pt x="790200" y="497412"/>
                  <a:pt x="784582" y="464985"/>
                  <a:pt x="763480" y="443883"/>
                </a:cubicBezTo>
                <a:cubicBezTo>
                  <a:pt x="755935" y="436338"/>
                  <a:pt x="744948" y="433072"/>
                  <a:pt x="736847" y="426128"/>
                </a:cubicBezTo>
                <a:cubicBezTo>
                  <a:pt x="724137" y="415234"/>
                  <a:pt x="713173" y="402454"/>
                  <a:pt x="701336" y="390617"/>
                </a:cubicBezTo>
                <a:cubicBezTo>
                  <a:pt x="638063" y="327344"/>
                  <a:pt x="709875" y="395674"/>
                  <a:pt x="648070" y="346229"/>
                </a:cubicBezTo>
                <a:cubicBezTo>
                  <a:pt x="641534" y="341000"/>
                  <a:pt x="637801" y="332216"/>
                  <a:pt x="630315" y="328473"/>
                </a:cubicBezTo>
                <a:cubicBezTo>
                  <a:pt x="613575" y="320103"/>
                  <a:pt x="594804" y="316636"/>
                  <a:pt x="577049" y="310718"/>
                </a:cubicBezTo>
                <a:cubicBezTo>
                  <a:pt x="568171" y="307759"/>
                  <a:pt x="558202" y="307031"/>
                  <a:pt x="550415" y="301840"/>
                </a:cubicBezTo>
                <a:cubicBezTo>
                  <a:pt x="532660" y="290003"/>
                  <a:pt x="512238" y="281419"/>
                  <a:pt x="497149" y="266330"/>
                </a:cubicBezTo>
                <a:cubicBezTo>
                  <a:pt x="491231" y="260411"/>
                  <a:pt x="486880" y="252317"/>
                  <a:pt x="479394" y="248574"/>
                </a:cubicBezTo>
                <a:cubicBezTo>
                  <a:pt x="457334" y="237544"/>
                  <a:pt x="440031" y="239697"/>
                  <a:pt x="417250" y="239697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B7C19D-9EA6-4B7F-81A8-CFB8A6D4A468}"/>
              </a:ext>
            </a:extLst>
          </p:cNvPr>
          <p:cNvSpPr/>
          <p:nvPr/>
        </p:nvSpPr>
        <p:spPr>
          <a:xfrm rot="4204943">
            <a:off x="2693394" y="4937685"/>
            <a:ext cx="994376" cy="1079187"/>
          </a:xfrm>
          <a:custGeom>
            <a:avLst/>
            <a:gdLst>
              <a:gd name="connsiteX0" fmla="*/ 550415 w 1102152"/>
              <a:gd name="connsiteY0" fmla="*/ 346229 h 1677879"/>
              <a:gd name="connsiteX1" fmla="*/ 452761 w 1102152"/>
              <a:gd name="connsiteY1" fmla="*/ 284085 h 1677879"/>
              <a:gd name="connsiteX2" fmla="*/ 417250 w 1102152"/>
              <a:gd name="connsiteY2" fmla="*/ 248574 h 1677879"/>
              <a:gd name="connsiteX3" fmla="*/ 372862 w 1102152"/>
              <a:gd name="connsiteY3" fmla="*/ 221941 h 1677879"/>
              <a:gd name="connsiteX4" fmla="*/ 346229 w 1102152"/>
              <a:gd name="connsiteY4" fmla="*/ 195308 h 1677879"/>
              <a:gd name="connsiteX5" fmla="*/ 310718 w 1102152"/>
              <a:gd name="connsiteY5" fmla="*/ 168675 h 1677879"/>
              <a:gd name="connsiteX6" fmla="*/ 257452 w 1102152"/>
              <a:gd name="connsiteY6" fmla="*/ 115409 h 1677879"/>
              <a:gd name="connsiteX7" fmla="*/ 230819 w 1102152"/>
              <a:gd name="connsiteY7" fmla="*/ 88776 h 1677879"/>
              <a:gd name="connsiteX8" fmla="*/ 195309 w 1102152"/>
              <a:gd name="connsiteY8" fmla="*/ 62143 h 1677879"/>
              <a:gd name="connsiteX9" fmla="*/ 124287 w 1102152"/>
              <a:gd name="connsiteY9" fmla="*/ 0 h 1677879"/>
              <a:gd name="connsiteX10" fmla="*/ 71021 w 1102152"/>
              <a:gd name="connsiteY10" fmla="*/ 8877 h 1677879"/>
              <a:gd name="connsiteX11" fmla="*/ 53266 w 1102152"/>
              <a:gd name="connsiteY11" fmla="*/ 35510 h 1677879"/>
              <a:gd name="connsiteX12" fmla="*/ 35511 w 1102152"/>
              <a:gd name="connsiteY12" fmla="*/ 53266 h 1677879"/>
              <a:gd name="connsiteX13" fmla="*/ 26633 w 1102152"/>
              <a:gd name="connsiteY13" fmla="*/ 79899 h 1677879"/>
              <a:gd name="connsiteX14" fmla="*/ 17755 w 1102152"/>
              <a:gd name="connsiteY14" fmla="*/ 115409 h 1677879"/>
              <a:gd name="connsiteX15" fmla="*/ 0 w 1102152"/>
              <a:gd name="connsiteY15" fmla="*/ 168675 h 1677879"/>
              <a:gd name="connsiteX16" fmla="*/ 8878 w 1102152"/>
              <a:gd name="connsiteY16" fmla="*/ 488272 h 1677879"/>
              <a:gd name="connsiteX17" fmla="*/ 17755 w 1102152"/>
              <a:gd name="connsiteY17" fmla="*/ 514905 h 1677879"/>
              <a:gd name="connsiteX18" fmla="*/ 35511 w 1102152"/>
              <a:gd name="connsiteY18" fmla="*/ 585926 h 1677879"/>
              <a:gd name="connsiteX19" fmla="*/ 62144 w 1102152"/>
              <a:gd name="connsiteY19" fmla="*/ 639192 h 1677879"/>
              <a:gd name="connsiteX20" fmla="*/ 88777 w 1102152"/>
              <a:gd name="connsiteY20" fmla="*/ 701336 h 1677879"/>
              <a:gd name="connsiteX21" fmla="*/ 106532 w 1102152"/>
              <a:gd name="connsiteY21" fmla="*/ 727969 h 1677879"/>
              <a:gd name="connsiteX22" fmla="*/ 124287 w 1102152"/>
              <a:gd name="connsiteY22" fmla="*/ 763479 h 1677879"/>
              <a:gd name="connsiteX23" fmla="*/ 150920 w 1102152"/>
              <a:gd name="connsiteY23" fmla="*/ 781235 h 1677879"/>
              <a:gd name="connsiteX24" fmla="*/ 168676 w 1102152"/>
              <a:gd name="connsiteY24" fmla="*/ 816745 h 1677879"/>
              <a:gd name="connsiteX25" fmla="*/ 186431 w 1102152"/>
              <a:gd name="connsiteY25" fmla="*/ 834501 h 1677879"/>
              <a:gd name="connsiteX26" fmla="*/ 204186 w 1102152"/>
              <a:gd name="connsiteY26" fmla="*/ 870011 h 1677879"/>
              <a:gd name="connsiteX27" fmla="*/ 221942 w 1102152"/>
              <a:gd name="connsiteY27" fmla="*/ 887767 h 1677879"/>
              <a:gd name="connsiteX28" fmla="*/ 284085 w 1102152"/>
              <a:gd name="connsiteY28" fmla="*/ 976543 h 1677879"/>
              <a:gd name="connsiteX29" fmla="*/ 310718 w 1102152"/>
              <a:gd name="connsiteY29" fmla="*/ 1012054 h 1677879"/>
              <a:gd name="connsiteX30" fmla="*/ 346229 w 1102152"/>
              <a:gd name="connsiteY30" fmla="*/ 1074198 h 1677879"/>
              <a:gd name="connsiteX31" fmla="*/ 381740 w 1102152"/>
              <a:gd name="connsiteY31" fmla="*/ 1136341 h 1677879"/>
              <a:gd name="connsiteX32" fmla="*/ 399495 w 1102152"/>
              <a:gd name="connsiteY32" fmla="*/ 1180730 h 1677879"/>
              <a:gd name="connsiteX33" fmla="*/ 417250 w 1102152"/>
              <a:gd name="connsiteY33" fmla="*/ 1207363 h 1677879"/>
              <a:gd name="connsiteX34" fmla="*/ 461639 w 1102152"/>
              <a:gd name="connsiteY34" fmla="*/ 1269507 h 1677879"/>
              <a:gd name="connsiteX35" fmla="*/ 488272 w 1102152"/>
              <a:gd name="connsiteY35" fmla="*/ 1313895 h 1677879"/>
              <a:gd name="connsiteX36" fmla="*/ 523782 w 1102152"/>
              <a:gd name="connsiteY36" fmla="*/ 1367161 h 1677879"/>
              <a:gd name="connsiteX37" fmla="*/ 541538 w 1102152"/>
              <a:gd name="connsiteY37" fmla="*/ 1393794 h 1677879"/>
              <a:gd name="connsiteX38" fmla="*/ 559293 w 1102152"/>
              <a:gd name="connsiteY38" fmla="*/ 1420427 h 1677879"/>
              <a:gd name="connsiteX39" fmla="*/ 577049 w 1102152"/>
              <a:gd name="connsiteY39" fmla="*/ 1447060 h 1677879"/>
              <a:gd name="connsiteX40" fmla="*/ 603682 w 1102152"/>
              <a:gd name="connsiteY40" fmla="*/ 1491448 h 1677879"/>
              <a:gd name="connsiteX41" fmla="*/ 621437 w 1102152"/>
              <a:gd name="connsiteY41" fmla="*/ 1518081 h 1677879"/>
              <a:gd name="connsiteX42" fmla="*/ 656948 w 1102152"/>
              <a:gd name="connsiteY42" fmla="*/ 1553592 h 1677879"/>
              <a:gd name="connsiteX43" fmla="*/ 692458 w 1102152"/>
              <a:gd name="connsiteY43" fmla="*/ 1597980 h 1677879"/>
              <a:gd name="connsiteX44" fmla="*/ 727969 w 1102152"/>
              <a:gd name="connsiteY44" fmla="*/ 1642369 h 1677879"/>
              <a:gd name="connsiteX45" fmla="*/ 754602 w 1102152"/>
              <a:gd name="connsiteY45" fmla="*/ 1651246 h 1677879"/>
              <a:gd name="connsiteX46" fmla="*/ 781235 w 1102152"/>
              <a:gd name="connsiteY46" fmla="*/ 1669002 h 1677879"/>
              <a:gd name="connsiteX47" fmla="*/ 807868 w 1102152"/>
              <a:gd name="connsiteY47" fmla="*/ 1677879 h 1677879"/>
              <a:gd name="connsiteX48" fmla="*/ 1038687 w 1102152"/>
              <a:gd name="connsiteY48" fmla="*/ 1669002 h 1677879"/>
              <a:gd name="connsiteX49" fmla="*/ 1074198 w 1102152"/>
              <a:gd name="connsiteY49" fmla="*/ 1660124 h 1677879"/>
              <a:gd name="connsiteX50" fmla="*/ 1100831 w 1102152"/>
              <a:gd name="connsiteY50" fmla="*/ 1651246 h 1677879"/>
              <a:gd name="connsiteX51" fmla="*/ 1083076 w 1102152"/>
              <a:gd name="connsiteY51" fmla="*/ 1464815 h 1677879"/>
              <a:gd name="connsiteX52" fmla="*/ 1074198 w 1102152"/>
              <a:gd name="connsiteY52" fmla="*/ 1438182 h 1677879"/>
              <a:gd name="connsiteX53" fmla="*/ 1065320 w 1102152"/>
              <a:gd name="connsiteY53" fmla="*/ 1402672 h 1677879"/>
              <a:gd name="connsiteX54" fmla="*/ 1056443 w 1102152"/>
              <a:gd name="connsiteY54" fmla="*/ 1331650 h 1677879"/>
              <a:gd name="connsiteX55" fmla="*/ 1047565 w 1102152"/>
              <a:gd name="connsiteY55" fmla="*/ 1296140 h 1677879"/>
              <a:gd name="connsiteX56" fmla="*/ 1012054 w 1102152"/>
              <a:gd name="connsiteY56" fmla="*/ 1198485 h 1677879"/>
              <a:gd name="connsiteX57" fmla="*/ 1003177 w 1102152"/>
              <a:gd name="connsiteY57" fmla="*/ 1136341 h 1677879"/>
              <a:gd name="connsiteX58" fmla="*/ 985421 w 1102152"/>
              <a:gd name="connsiteY58" fmla="*/ 1100831 h 1677879"/>
              <a:gd name="connsiteX59" fmla="*/ 976544 w 1102152"/>
              <a:gd name="connsiteY59" fmla="*/ 1065320 h 1677879"/>
              <a:gd name="connsiteX60" fmla="*/ 967666 w 1102152"/>
              <a:gd name="connsiteY60" fmla="*/ 1038687 h 1677879"/>
              <a:gd name="connsiteX61" fmla="*/ 958788 w 1102152"/>
              <a:gd name="connsiteY61" fmla="*/ 994299 h 1677879"/>
              <a:gd name="connsiteX62" fmla="*/ 941033 w 1102152"/>
              <a:gd name="connsiteY62" fmla="*/ 941033 h 1677879"/>
              <a:gd name="connsiteX63" fmla="*/ 932155 w 1102152"/>
              <a:gd name="connsiteY63" fmla="*/ 914400 h 1677879"/>
              <a:gd name="connsiteX64" fmla="*/ 914400 w 1102152"/>
              <a:gd name="connsiteY64" fmla="*/ 878889 h 1677879"/>
              <a:gd name="connsiteX65" fmla="*/ 887767 w 1102152"/>
              <a:gd name="connsiteY65" fmla="*/ 763479 h 1677879"/>
              <a:gd name="connsiteX66" fmla="*/ 878889 w 1102152"/>
              <a:gd name="connsiteY66" fmla="*/ 736846 h 1677879"/>
              <a:gd name="connsiteX67" fmla="*/ 870012 w 1102152"/>
              <a:gd name="connsiteY67" fmla="*/ 710213 h 1677879"/>
              <a:gd name="connsiteX68" fmla="*/ 843379 w 1102152"/>
              <a:gd name="connsiteY68" fmla="*/ 648070 h 1677879"/>
              <a:gd name="connsiteX69" fmla="*/ 834501 w 1102152"/>
              <a:gd name="connsiteY69" fmla="*/ 612559 h 1677879"/>
              <a:gd name="connsiteX70" fmla="*/ 825623 w 1102152"/>
              <a:gd name="connsiteY70" fmla="*/ 585926 h 1677879"/>
              <a:gd name="connsiteX71" fmla="*/ 816746 w 1102152"/>
              <a:gd name="connsiteY71" fmla="*/ 550415 h 1677879"/>
              <a:gd name="connsiteX72" fmla="*/ 798990 w 1102152"/>
              <a:gd name="connsiteY72" fmla="*/ 523782 h 1677879"/>
              <a:gd name="connsiteX73" fmla="*/ 763480 w 1102152"/>
              <a:gd name="connsiteY73" fmla="*/ 443883 h 1677879"/>
              <a:gd name="connsiteX74" fmla="*/ 736847 w 1102152"/>
              <a:gd name="connsiteY74" fmla="*/ 426128 h 1677879"/>
              <a:gd name="connsiteX75" fmla="*/ 701336 w 1102152"/>
              <a:gd name="connsiteY75" fmla="*/ 390617 h 1677879"/>
              <a:gd name="connsiteX76" fmla="*/ 648070 w 1102152"/>
              <a:gd name="connsiteY76" fmla="*/ 346229 h 1677879"/>
              <a:gd name="connsiteX77" fmla="*/ 630315 w 1102152"/>
              <a:gd name="connsiteY77" fmla="*/ 328473 h 1677879"/>
              <a:gd name="connsiteX78" fmla="*/ 577049 w 1102152"/>
              <a:gd name="connsiteY78" fmla="*/ 310718 h 1677879"/>
              <a:gd name="connsiteX79" fmla="*/ 550415 w 1102152"/>
              <a:gd name="connsiteY79" fmla="*/ 301840 h 1677879"/>
              <a:gd name="connsiteX80" fmla="*/ 497149 w 1102152"/>
              <a:gd name="connsiteY80" fmla="*/ 266330 h 1677879"/>
              <a:gd name="connsiteX81" fmla="*/ 479394 w 1102152"/>
              <a:gd name="connsiteY81" fmla="*/ 248574 h 1677879"/>
              <a:gd name="connsiteX82" fmla="*/ 417250 w 1102152"/>
              <a:gd name="connsiteY82" fmla="*/ 239697 h 16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02152" h="1677879">
                <a:moveTo>
                  <a:pt x="550415" y="346229"/>
                </a:moveTo>
                <a:cubicBezTo>
                  <a:pt x="511678" y="324093"/>
                  <a:pt x="484875" y="312185"/>
                  <a:pt x="452761" y="284085"/>
                </a:cubicBezTo>
                <a:cubicBezTo>
                  <a:pt x="440163" y="273062"/>
                  <a:pt x="430464" y="258851"/>
                  <a:pt x="417250" y="248574"/>
                </a:cubicBezTo>
                <a:cubicBezTo>
                  <a:pt x="403630" y="237980"/>
                  <a:pt x="386666" y="232294"/>
                  <a:pt x="372862" y="221941"/>
                </a:cubicBezTo>
                <a:cubicBezTo>
                  <a:pt x="362818" y="214408"/>
                  <a:pt x="355761" y="203479"/>
                  <a:pt x="346229" y="195308"/>
                </a:cubicBezTo>
                <a:cubicBezTo>
                  <a:pt x="334995" y="185679"/>
                  <a:pt x="321716" y="178573"/>
                  <a:pt x="310718" y="168675"/>
                </a:cubicBezTo>
                <a:cubicBezTo>
                  <a:pt x="292054" y="151877"/>
                  <a:pt x="275207" y="133164"/>
                  <a:pt x="257452" y="115409"/>
                </a:cubicBezTo>
                <a:cubicBezTo>
                  <a:pt x="248574" y="106531"/>
                  <a:pt x="240863" y="96309"/>
                  <a:pt x="230819" y="88776"/>
                </a:cubicBezTo>
                <a:cubicBezTo>
                  <a:pt x="218982" y="79898"/>
                  <a:pt x="206368" y="71973"/>
                  <a:pt x="195309" y="62143"/>
                </a:cubicBezTo>
                <a:cubicBezTo>
                  <a:pt x="117414" y="-7097"/>
                  <a:pt x="181568" y="38187"/>
                  <a:pt x="124287" y="0"/>
                </a:cubicBezTo>
                <a:cubicBezTo>
                  <a:pt x="106532" y="2959"/>
                  <a:pt x="87121" y="827"/>
                  <a:pt x="71021" y="8877"/>
                </a:cubicBezTo>
                <a:cubicBezTo>
                  <a:pt x="61478" y="13649"/>
                  <a:pt x="59931" y="27178"/>
                  <a:pt x="53266" y="35510"/>
                </a:cubicBezTo>
                <a:cubicBezTo>
                  <a:pt x="48037" y="42046"/>
                  <a:pt x="41429" y="47347"/>
                  <a:pt x="35511" y="53266"/>
                </a:cubicBezTo>
                <a:cubicBezTo>
                  <a:pt x="32552" y="62144"/>
                  <a:pt x="29204" y="70901"/>
                  <a:pt x="26633" y="79899"/>
                </a:cubicBezTo>
                <a:cubicBezTo>
                  <a:pt x="23281" y="91631"/>
                  <a:pt x="21261" y="103723"/>
                  <a:pt x="17755" y="115409"/>
                </a:cubicBezTo>
                <a:cubicBezTo>
                  <a:pt x="12377" y="133335"/>
                  <a:pt x="0" y="168675"/>
                  <a:pt x="0" y="168675"/>
                </a:cubicBezTo>
                <a:cubicBezTo>
                  <a:pt x="2959" y="275207"/>
                  <a:pt x="3420" y="381838"/>
                  <a:pt x="8878" y="488272"/>
                </a:cubicBezTo>
                <a:cubicBezTo>
                  <a:pt x="9357" y="497618"/>
                  <a:pt x="15293" y="505877"/>
                  <a:pt x="17755" y="514905"/>
                </a:cubicBezTo>
                <a:cubicBezTo>
                  <a:pt x="24176" y="538447"/>
                  <a:pt x="29593" y="562252"/>
                  <a:pt x="35511" y="585926"/>
                </a:cubicBezTo>
                <a:cubicBezTo>
                  <a:pt x="46419" y="629558"/>
                  <a:pt x="35759" y="612809"/>
                  <a:pt x="62144" y="639192"/>
                </a:cubicBezTo>
                <a:cubicBezTo>
                  <a:pt x="72104" y="669074"/>
                  <a:pt x="71222" y="670616"/>
                  <a:pt x="88777" y="701336"/>
                </a:cubicBezTo>
                <a:cubicBezTo>
                  <a:pt x="94071" y="710600"/>
                  <a:pt x="101238" y="718705"/>
                  <a:pt x="106532" y="727969"/>
                </a:cubicBezTo>
                <a:cubicBezTo>
                  <a:pt x="113098" y="739459"/>
                  <a:pt x="115815" y="753312"/>
                  <a:pt x="124287" y="763479"/>
                </a:cubicBezTo>
                <a:cubicBezTo>
                  <a:pt x="131118" y="771676"/>
                  <a:pt x="142042" y="775316"/>
                  <a:pt x="150920" y="781235"/>
                </a:cubicBezTo>
                <a:cubicBezTo>
                  <a:pt x="156839" y="793072"/>
                  <a:pt x="161335" y="805734"/>
                  <a:pt x="168676" y="816745"/>
                </a:cubicBezTo>
                <a:cubicBezTo>
                  <a:pt x="173319" y="823709"/>
                  <a:pt x="181788" y="827537"/>
                  <a:pt x="186431" y="834501"/>
                </a:cubicBezTo>
                <a:cubicBezTo>
                  <a:pt x="193772" y="845512"/>
                  <a:pt x="196845" y="859000"/>
                  <a:pt x="204186" y="870011"/>
                </a:cubicBezTo>
                <a:cubicBezTo>
                  <a:pt x="208829" y="876975"/>
                  <a:pt x="216583" y="881337"/>
                  <a:pt x="221942" y="887767"/>
                </a:cubicBezTo>
                <a:cubicBezTo>
                  <a:pt x="259838" y="933242"/>
                  <a:pt x="242589" y="921215"/>
                  <a:pt x="284085" y="976543"/>
                </a:cubicBezTo>
                <a:cubicBezTo>
                  <a:pt x="292963" y="988380"/>
                  <a:pt x="303532" y="999120"/>
                  <a:pt x="310718" y="1012054"/>
                </a:cubicBezTo>
                <a:cubicBezTo>
                  <a:pt x="349839" y="1082471"/>
                  <a:pt x="307617" y="1035584"/>
                  <a:pt x="346229" y="1074198"/>
                </a:cubicBezTo>
                <a:cubicBezTo>
                  <a:pt x="366720" y="1156158"/>
                  <a:pt x="337663" y="1065817"/>
                  <a:pt x="381740" y="1136341"/>
                </a:cubicBezTo>
                <a:cubicBezTo>
                  <a:pt x="390186" y="1149855"/>
                  <a:pt x="392368" y="1166476"/>
                  <a:pt x="399495" y="1180730"/>
                </a:cubicBezTo>
                <a:cubicBezTo>
                  <a:pt x="404266" y="1190273"/>
                  <a:pt x="411956" y="1198099"/>
                  <a:pt x="417250" y="1207363"/>
                </a:cubicBezTo>
                <a:cubicBezTo>
                  <a:pt x="448410" y="1261892"/>
                  <a:pt x="418259" y="1226126"/>
                  <a:pt x="461639" y="1269507"/>
                </a:cubicBezTo>
                <a:cubicBezTo>
                  <a:pt x="478613" y="1320432"/>
                  <a:pt x="459024" y="1274898"/>
                  <a:pt x="488272" y="1313895"/>
                </a:cubicBezTo>
                <a:cubicBezTo>
                  <a:pt x="501076" y="1330966"/>
                  <a:pt x="511945" y="1349406"/>
                  <a:pt x="523782" y="1367161"/>
                </a:cubicBezTo>
                <a:lnTo>
                  <a:pt x="541538" y="1393794"/>
                </a:lnTo>
                <a:lnTo>
                  <a:pt x="559293" y="1420427"/>
                </a:lnTo>
                <a:lnTo>
                  <a:pt x="577049" y="1447060"/>
                </a:lnTo>
                <a:cubicBezTo>
                  <a:pt x="592465" y="1493313"/>
                  <a:pt x="575827" y="1456630"/>
                  <a:pt x="603682" y="1491448"/>
                </a:cubicBezTo>
                <a:cubicBezTo>
                  <a:pt x="610347" y="1499779"/>
                  <a:pt x="614493" y="1509980"/>
                  <a:pt x="621437" y="1518081"/>
                </a:cubicBezTo>
                <a:cubicBezTo>
                  <a:pt x="632331" y="1530791"/>
                  <a:pt x="656948" y="1553592"/>
                  <a:pt x="656948" y="1553592"/>
                </a:cubicBezTo>
                <a:cubicBezTo>
                  <a:pt x="674229" y="1605440"/>
                  <a:pt x="652303" y="1557826"/>
                  <a:pt x="692458" y="1597980"/>
                </a:cubicBezTo>
                <a:cubicBezTo>
                  <a:pt x="710599" y="1616120"/>
                  <a:pt x="706010" y="1629194"/>
                  <a:pt x="727969" y="1642369"/>
                </a:cubicBezTo>
                <a:cubicBezTo>
                  <a:pt x="735993" y="1647184"/>
                  <a:pt x="745724" y="1648287"/>
                  <a:pt x="754602" y="1651246"/>
                </a:cubicBezTo>
                <a:cubicBezTo>
                  <a:pt x="763480" y="1657165"/>
                  <a:pt x="771692" y="1664230"/>
                  <a:pt x="781235" y="1669002"/>
                </a:cubicBezTo>
                <a:cubicBezTo>
                  <a:pt x="789605" y="1673187"/>
                  <a:pt x="798510" y="1677879"/>
                  <a:pt x="807868" y="1677879"/>
                </a:cubicBezTo>
                <a:cubicBezTo>
                  <a:pt x="884865" y="1677879"/>
                  <a:pt x="961747" y="1671961"/>
                  <a:pt x="1038687" y="1669002"/>
                </a:cubicBezTo>
                <a:cubicBezTo>
                  <a:pt x="1050524" y="1666043"/>
                  <a:pt x="1062466" y="1663476"/>
                  <a:pt x="1074198" y="1660124"/>
                </a:cubicBezTo>
                <a:cubicBezTo>
                  <a:pt x="1083196" y="1657553"/>
                  <a:pt x="1099738" y="1660540"/>
                  <a:pt x="1100831" y="1651246"/>
                </a:cubicBezTo>
                <a:cubicBezTo>
                  <a:pt x="1105683" y="1610005"/>
                  <a:pt x="1096589" y="1518870"/>
                  <a:pt x="1083076" y="1464815"/>
                </a:cubicBezTo>
                <a:cubicBezTo>
                  <a:pt x="1080806" y="1455736"/>
                  <a:pt x="1076769" y="1447180"/>
                  <a:pt x="1074198" y="1438182"/>
                </a:cubicBezTo>
                <a:cubicBezTo>
                  <a:pt x="1070846" y="1426450"/>
                  <a:pt x="1068279" y="1414509"/>
                  <a:pt x="1065320" y="1402672"/>
                </a:cubicBezTo>
                <a:cubicBezTo>
                  <a:pt x="1062361" y="1378998"/>
                  <a:pt x="1060365" y="1355184"/>
                  <a:pt x="1056443" y="1331650"/>
                </a:cubicBezTo>
                <a:cubicBezTo>
                  <a:pt x="1054437" y="1319615"/>
                  <a:pt x="1051071" y="1307826"/>
                  <a:pt x="1047565" y="1296140"/>
                </a:cubicBezTo>
                <a:cubicBezTo>
                  <a:pt x="1033884" y="1250538"/>
                  <a:pt x="1029001" y="1240852"/>
                  <a:pt x="1012054" y="1198485"/>
                </a:cubicBezTo>
                <a:cubicBezTo>
                  <a:pt x="1009095" y="1177770"/>
                  <a:pt x="1008683" y="1156529"/>
                  <a:pt x="1003177" y="1136341"/>
                </a:cubicBezTo>
                <a:cubicBezTo>
                  <a:pt x="999695" y="1123573"/>
                  <a:pt x="990068" y="1113222"/>
                  <a:pt x="985421" y="1100831"/>
                </a:cubicBezTo>
                <a:cubicBezTo>
                  <a:pt x="981137" y="1089407"/>
                  <a:pt x="979896" y="1077052"/>
                  <a:pt x="976544" y="1065320"/>
                </a:cubicBezTo>
                <a:cubicBezTo>
                  <a:pt x="973973" y="1056322"/>
                  <a:pt x="969936" y="1047765"/>
                  <a:pt x="967666" y="1038687"/>
                </a:cubicBezTo>
                <a:cubicBezTo>
                  <a:pt x="964006" y="1024049"/>
                  <a:pt x="962758" y="1008856"/>
                  <a:pt x="958788" y="994299"/>
                </a:cubicBezTo>
                <a:cubicBezTo>
                  <a:pt x="953864" y="976243"/>
                  <a:pt x="946951" y="958788"/>
                  <a:pt x="941033" y="941033"/>
                </a:cubicBezTo>
                <a:cubicBezTo>
                  <a:pt x="938074" y="932155"/>
                  <a:pt x="936340" y="922770"/>
                  <a:pt x="932155" y="914400"/>
                </a:cubicBezTo>
                <a:lnTo>
                  <a:pt x="914400" y="878889"/>
                </a:lnTo>
                <a:cubicBezTo>
                  <a:pt x="902875" y="798220"/>
                  <a:pt x="912139" y="836594"/>
                  <a:pt x="887767" y="763479"/>
                </a:cubicBezTo>
                <a:lnTo>
                  <a:pt x="878889" y="736846"/>
                </a:lnTo>
                <a:cubicBezTo>
                  <a:pt x="875930" y="727968"/>
                  <a:pt x="874197" y="718583"/>
                  <a:pt x="870012" y="710213"/>
                </a:cubicBezTo>
                <a:cubicBezTo>
                  <a:pt x="854226" y="678642"/>
                  <a:pt x="852089" y="678554"/>
                  <a:pt x="843379" y="648070"/>
                </a:cubicBezTo>
                <a:cubicBezTo>
                  <a:pt x="840027" y="636338"/>
                  <a:pt x="837853" y="624291"/>
                  <a:pt x="834501" y="612559"/>
                </a:cubicBezTo>
                <a:cubicBezTo>
                  <a:pt x="831930" y="603561"/>
                  <a:pt x="828194" y="594924"/>
                  <a:pt x="825623" y="585926"/>
                </a:cubicBezTo>
                <a:cubicBezTo>
                  <a:pt x="822271" y="574194"/>
                  <a:pt x="821552" y="561630"/>
                  <a:pt x="816746" y="550415"/>
                </a:cubicBezTo>
                <a:cubicBezTo>
                  <a:pt x="812543" y="540608"/>
                  <a:pt x="804909" y="532660"/>
                  <a:pt x="798990" y="523782"/>
                </a:cubicBezTo>
                <a:cubicBezTo>
                  <a:pt x="790200" y="497412"/>
                  <a:pt x="784582" y="464985"/>
                  <a:pt x="763480" y="443883"/>
                </a:cubicBezTo>
                <a:cubicBezTo>
                  <a:pt x="755935" y="436338"/>
                  <a:pt x="744948" y="433072"/>
                  <a:pt x="736847" y="426128"/>
                </a:cubicBezTo>
                <a:cubicBezTo>
                  <a:pt x="724137" y="415234"/>
                  <a:pt x="713173" y="402454"/>
                  <a:pt x="701336" y="390617"/>
                </a:cubicBezTo>
                <a:cubicBezTo>
                  <a:pt x="638063" y="327344"/>
                  <a:pt x="709875" y="395674"/>
                  <a:pt x="648070" y="346229"/>
                </a:cubicBezTo>
                <a:cubicBezTo>
                  <a:pt x="641534" y="341000"/>
                  <a:pt x="637801" y="332216"/>
                  <a:pt x="630315" y="328473"/>
                </a:cubicBezTo>
                <a:cubicBezTo>
                  <a:pt x="613575" y="320103"/>
                  <a:pt x="594804" y="316636"/>
                  <a:pt x="577049" y="310718"/>
                </a:cubicBezTo>
                <a:cubicBezTo>
                  <a:pt x="568171" y="307759"/>
                  <a:pt x="558202" y="307031"/>
                  <a:pt x="550415" y="301840"/>
                </a:cubicBezTo>
                <a:cubicBezTo>
                  <a:pt x="532660" y="290003"/>
                  <a:pt x="512238" y="281419"/>
                  <a:pt x="497149" y="266330"/>
                </a:cubicBezTo>
                <a:cubicBezTo>
                  <a:pt x="491231" y="260411"/>
                  <a:pt x="486880" y="252317"/>
                  <a:pt x="479394" y="248574"/>
                </a:cubicBezTo>
                <a:cubicBezTo>
                  <a:pt x="457334" y="237544"/>
                  <a:pt x="440031" y="239697"/>
                  <a:pt x="417250" y="23969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EA7AE-2EE9-4211-9FDB-904985A8BD65}"/>
              </a:ext>
            </a:extLst>
          </p:cNvPr>
          <p:cNvSpPr/>
          <p:nvPr/>
        </p:nvSpPr>
        <p:spPr>
          <a:xfrm flipH="1">
            <a:off x="1695232" y="4250080"/>
            <a:ext cx="63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000" b="1" dirty="0">
                <a:solidFill>
                  <a:srgbClr val="FFFF00"/>
                </a:solidFill>
              </a:rPr>
              <a:t>قدم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8C129-06C6-4BC3-B892-033D4F1A0C72}"/>
              </a:ext>
            </a:extLst>
          </p:cNvPr>
          <p:cNvSpPr/>
          <p:nvPr/>
        </p:nvSpPr>
        <p:spPr>
          <a:xfrm flipH="1">
            <a:off x="2254117" y="4772681"/>
            <a:ext cx="855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000" b="1" dirty="0">
                <a:solidFill>
                  <a:srgbClr val="FFFF00"/>
                </a:solidFill>
              </a:rPr>
              <a:t>معلق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26FF57-C7D5-4000-9889-EE3153ABA457}"/>
              </a:ext>
            </a:extLst>
          </p:cNvPr>
          <p:cNvSpPr/>
          <p:nvPr/>
        </p:nvSpPr>
        <p:spPr>
          <a:xfrm flipH="1">
            <a:off x="4253719" y="3939052"/>
            <a:ext cx="63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000" b="1" dirty="0">
                <a:solidFill>
                  <a:srgbClr val="FF0000"/>
                </a:solidFill>
              </a:rPr>
              <a:t>قدم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850CCE-5EA0-4C18-8EBA-0B8B5B3216A2}"/>
              </a:ext>
            </a:extLst>
          </p:cNvPr>
          <p:cNvSpPr/>
          <p:nvPr/>
        </p:nvSpPr>
        <p:spPr>
          <a:xfrm flipH="1">
            <a:off x="3299245" y="4185654"/>
            <a:ext cx="855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000" b="1" dirty="0">
                <a:solidFill>
                  <a:srgbClr val="FF0000"/>
                </a:solidFill>
              </a:rPr>
              <a:t>معلق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2FA76-996D-41BB-B345-6BDEFE68ADDD}"/>
              </a:ext>
            </a:extLst>
          </p:cNvPr>
          <p:cNvSpPr/>
          <p:nvPr/>
        </p:nvSpPr>
        <p:spPr>
          <a:xfrm flipH="1">
            <a:off x="420975" y="5983257"/>
            <a:ext cx="18645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000" b="1" dirty="0">
                <a:solidFill>
                  <a:srgbClr val="FFFF00"/>
                </a:solidFill>
              </a:rPr>
              <a:t>صدع عادي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AB7FB-3D57-4C97-96FD-696EF496042E}"/>
              </a:ext>
            </a:extLst>
          </p:cNvPr>
          <p:cNvSpPr/>
          <p:nvPr/>
        </p:nvSpPr>
        <p:spPr>
          <a:xfrm flipH="1">
            <a:off x="3299245" y="6080875"/>
            <a:ext cx="1985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000" b="1" dirty="0">
                <a:solidFill>
                  <a:srgbClr val="FF0000"/>
                </a:solidFill>
              </a:rPr>
              <a:t>صدع عادي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171E26-55D5-48CA-8443-64E2BCB6509F}"/>
              </a:ext>
            </a:extLst>
          </p:cNvPr>
          <p:cNvSpPr/>
          <p:nvPr/>
        </p:nvSpPr>
        <p:spPr>
          <a:xfrm rot="4552875">
            <a:off x="7558593" y="4961492"/>
            <a:ext cx="1212454" cy="1345167"/>
          </a:xfrm>
          <a:custGeom>
            <a:avLst/>
            <a:gdLst>
              <a:gd name="connsiteX0" fmla="*/ 550415 w 1102152"/>
              <a:gd name="connsiteY0" fmla="*/ 346229 h 1677879"/>
              <a:gd name="connsiteX1" fmla="*/ 452761 w 1102152"/>
              <a:gd name="connsiteY1" fmla="*/ 284085 h 1677879"/>
              <a:gd name="connsiteX2" fmla="*/ 417250 w 1102152"/>
              <a:gd name="connsiteY2" fmla="*/ 248574 h 1677879"/>
              <a:gd name="connsiteX3" fmla="*/ 372862 w 1102152"/>
              <a:gd name="connsiteY3" fmla="*/ 221941 h 1677879"/>
              <a:gd name="connsiteX4" fmla="*/ 346229 w 1102152"/>
              <a:gd name="connsiteY4" fmla="*/ 195308 h 1677879"/>
              <a:gd name="connsiteX5" fmla="*/ 310718 w 1102152"/>
              <a:gd name="connsiteY5" fmla="*/ 168675 h 1677879"/>
              <a:gd name="connsiteX6" fmla="*/ 257452 w 1102152"/>
              <a:gd name="connsiteY6" fmla="*/ 115409 h 1677879"/>
              <a:gd name="connsiteX7" fmla="*/ 230819 w 1102152"/>
              <a:gd name="connsiteY7" fmla="*/ 88776 h 1677879"/>
              <a:gd name="connsiteX8" fmla="*/ 195309 w 1102152"/>
              <a:gd name="connsiteY8" fmla="*/ 62143 h 1677879"/>
              <a:gd name="connsiteX9" fmla="*/ 124287 w 1102152"/>
              <a:gd name="connsiteY9" fmla="*/ 0 h 1677879"/>
              <a:gd name="connsiteX10" fmla="*/ 71021 w 1102152"/>
              <a:gd name="connsiteY10" fmla="*/ 8877 h 1677879"/>
              <a:gd name="connsiteX11" fmla="*/ 53266 w 1102152"/>
              <a:gd name="connsiteY11" fmla="*/ 35510 h 1677879"/>
              <a:gd name="connsiteX12" fmla="*/ 35511 w 1102152"/>
              <a:gd name="connsiteY12" fmla="*/ 53266 h 1677879"/>
              <a:gd name="connsiteX13" fmla="*/ 26633 w 1102152"/>
              <a:gd name="connsiteY13" fmla="*/ 79899 h 1677879"/>
              <a:gd name="connsiteX14" fmla="*/ 17755 w 1102152"/>
              <a:gd name="connsiteY14" fmla="*/ 115409 h 1677879"/>
              <a:gd name="connsiteX15" fmla="*/ 0 w 1102152"/>
              <a:gd name="connsiteY15" fmla="*/ 168675 h 1677879"/>
              <a:gd name="connsiteX16" fmla="*/ 8878 w 1102152"/>
              <a:gd name="connsiteY16" fmla="*/ 488272 h 1677879"/>
              <a:gd name="connsiteX17" fmla="*/ 17755 w 1102152"/>
              <a:gd name="connsiteY17" fmla="*/ 514905 h 1677879"/>
              <a:gd name="connsiteX18" fmla="*/ 35511 w 1102152"/>
              <a:gd name="connsiteY18" fmla="*/ 585926 h 1677879"/>
              <a:gd name="connsiteX19" fmla="*/ 62144 w 1102152"/>
              <a:gd name="connsiteY19" fmla="*/ 639192 h 1677879"/>
              <a:gd name="connsiteX20" fmla="*/ 88777 w 1102152"/>
              <a:gd name="connsiteY20" fmla="*/ 701336 h 1677879"/>
              <a:gd name="connsiteX21" fmla="*/ 106532 w 1102152"/>
              <a:gd name="connsiteY21" fmla="*/ 727969 h 1677879"/>
              <a:gd name="connsiteX22" fmla="*/ 124287 w 1102152"/>
              <a:gd name="connsiteY22" fmla="*/ 763479 h 1677879"/>
              <a:gd name="connsiteX23" fmla="*/ 150920 w 1102152"/>
              <a:gd name="connsiteY23" fmla="*/ 781235 h 1677879"/>
              <a:gd name="connsiteX24" fmla="*/ 168676 w 1102152"/>
              <a:gd name="connsiteY24" fmla="*/ 816745 h 1677879"/>
              <a:gd name="connsiteX25" fmla="*/ 186431 w 1102152"/>
              <a:gd name="connsiteY25" fmla="*/ 834501 h 1677879"/>
              <a:gd name="connsiteX26" fmla="*/ 204186 w 1102152"/>
              <a:gd name="connsiteY26" fmla="*/ 870011 h 1677879"/>
              <a:gd name="connsiteX27" fmla="*/ 221942 w 1102152"/>
              <a:gd name="connsiteY27" fmla="*/ 887767 h 1677879"/>
              <a:gd name="connsiteX28" fmla="*/ 284085 w 1102152"/>
              <a:gd name="connsiteY28" fmla="*/ 976543 h 1677879"/>
              <a:gd name="connsiteX29" fmla="*/ 310718 w 1102152"/>
              <a:gd name="connsiteY29" fmla="*/ 1012054 h 1677879"/>
              <a:gd name="connsiteX30" fmla="*/ 346229 w 1102152"/>
              <a:gd name="connsiteY30" fmla="*/ 1074198 h 1677879"/>
              <a:gd name="connsiteX31" fmla="*/ 381740 w 1102152"/>
              <a:gd name="connsiteY31" fmla="*/ 1136341 h 1677879"/>
              <a:gd name="connsiteX32" fmla="*/ 399495 w 1102152"/>
              <a:gd name="connsiteY32" fmla="*/ 1180730 h 1677879"/>
              <a:gd name="connsiteX33" fmla="*/ 417250 w 1102152"/>
              <a:gd name="connsiteY33" fmla="*/ 1207363 h 1677879"/>
              <a:gd name="connsiteX34" fmla="*/ 461639 w 1102152"/>
              <a:gd name="connsiteY34" fmla="*/ 1269507 h 1677879"/>
              <a:gd name="connsiteX35" fmla="*/ 488272 w 1102152"/>
              <a:gd name="connsiteY35" fmla="*/ 1313895 h 1677879"/>
              <a:gd name="connsiteX36" fmla="*/ 523782 w 1102152"/>
              <a:gd name="connsiteY36" fmla="*/ 1367161 h 1677879"/>
              <a:gd name="connsiteX37" fmla="*/ 541538 w 1102152"/>
              <a:gd name="connsiteY37" fmla="*/ 1393794 h 1677879"/>
              <a:gd name="connsiteX38" fmla="*/ 559293 w 1102152"/>
              <a:gd name="connsiteY38" fmla="*/ 1420427 h 1677879"/>
              <a:gd name="connsiteX39" fmla="*/ 577049 w 1102152"/>
              <a:gd name="connsiteY39" fmla="*/ 1447060 h 1677879"/>
              <a:gd name="connsiteX40" fmla="*/ 603682 w 1102152"/>
              <a:gd name="connsiteY40" fmla="*/ 1491448 h 1677879"/>
              <a:gd name="connsiteX41" fmla="*/ 621437 w 1102152"/>
              <a:gd name="connsiteY41" fmla="*/ 1518081 h 1677879"/>
              <a:gd name="connsiteX42" fmla="*/ 656948 w 1102152"/>
              <a:gd name="connsiteY42" fmla="*/ 1553592 h 1677879"/>
              <a:gd name="connsiteX43" fmla="*/ 692458 w 1102152"/>
              <a:gd name="connsiteY43" fmla="*/ 1597980 h 1677879"/>
              <a:gd name="connsiteX44" fmla="*/ 727969 w 1102152"/>
              <a:gd name="connsiteY44" fmla="*/ 1642369 h 1677879"/>
              <a:gd name="connsiteX45" fmla="*/ 754602 w 1102152"/>
              <a:gd name="connsiteY45" fmla="*/ 1651246 h 1677879"/>
              <a:gd name="connsiteX46" fmla="*/ 781235 w 1102152"/>
              <a:gd name="connsiteY46" fmla="*/ 1669002 h 1677879"/>
              <a:gd name="connsiteX47" fmla="*/ 807868 w 1102152"/>
              <a:gd name="connsiteY47" fmla="*/ 1677879 h 1677879"/>
              <a:gd name="connsiteX48" fmla="*/ 1038687 w 1102152"/>
              <a:gd name="connsiteY48" fmla="*/ 1669002 h 1677879"/>
              <a:gd name="connsiteX49" fmla="*/ 1074198 w 1102152"/>
              <a:gd name="connsiteY49" fmla="*/ 1660124 h 1677879"/>
              <a:gd name="connsiteX50" fmla="*/ 1100831 w 1102152"/>
              <a:gd name="connsiteY50" fmla="*/ 1651246 h 1677879"/>
              <a:gd name="connsiteX51" fmla="*/ 1083076 w 1102152"/>
              <a:gd name="connsiteY51" fmla="*/ 1464815 h 1677879"/>
              <a:gd name="connsiteX52" fmla="*/ 1074198 w 1102152"/>
              <a:gd name="connsiteY52" fmla="*/ 1438182 h 1677879"/>
              <a:gd name="connsiteX53" fmla="*/ 1065320 w 1102152"/>
              <a:gd name="connsiteY53" fmla="*/ 1402672 h 1677879"/>
              <a:gd name="connsiteX54" fmla="*/ 1056443 w 1102152"/>
              <a:gd name="connsiteY54" fmla="*/ 1331650 h 1677879"/>
              <a:gd name="connsiteX55" fmla="*/ 1047565 w 1102152"/>
              <a:gd name="connsiteY55" fmla="*/ 1296140 h 1677879"/>
              <a:gd name="connsiteX56" fmla="*/ 1012054 w 1102152"/>
              <a:gd name="connsiteY56" fmla="*/ 1198485 h 1677879"/>
              <a:gd name="connsiteX57" fmla="*/ 1003177 w 1102152"/>
              <a:gd name="connsiteY57" fmla="*/ 1136341 h 1677879"/>
              <a:gd name="connsiteX58" fmla="*/ 985421 w 1102152"/>
              <a:gd name="connsiteY58" fmla="*/ 1100831 h 1677879"/>
              <a:gd name="connsiteX59" fmla="*/ 976544 w 1102152"/>
              <a:gd name="connsiteY59" fmla="*/ 1065320 h 1677879"/>
              <a:gd name="connsiteX60" fmla="*/ 967666 w 1102152"/>
              <a:gd name="connsiteY60" fmla="*/ 1038687 h 1677879"/>
              <a:gd name="connsiteX61" fmla="*/ 958788 w 1102152"/>
              <a:gd name="connsiteY61" fmla="*/ 994299 h 1677879"/>
              <a:gd name="connsiteX62" fmla="*/ 941033 w 1102152"/>
              <a:gd name="connsiteY62" fmla="*/ 941033 h 1677879"/>
              <a:gd name="connsiteX63" fmla="*/ 932155 w 1102152"/>
              <a:gd name="connsiteY63" fmla="*/ 914400 h 1677879"/>
              <a:gd name="connsiteX64" fmla="*/ 914400 w 1102152"/>
              <a:gd name="connsiteY64" fmla="*/ 878889 h 1677879"/>
              <a:gd name="connsiteX65" fmla="*/ 887767 w 1102152"/>
              <a:gd name="connsiteY65" fmla="*/ 763479 h 1677879"/>
              <a:gd name="connsiteX66" fmla="*/ 878889 w 1102152"/>
              <a:gd name="connsiteY66" fmla="*/ 736846 h 1677879"/>
              <a:gd name="connsiteX67" fmla="*/ 870012 w 1102152"/>
              <a:gd name="connsiteY67" fmla="*/ 710213 h 1677879"/>
              <a:gd name="connsiteX68" fmla="*/ 843379 w 1102152"/>
              <a:gd name="connsiteY68" fmla="*/ 648070 h 1677879"/>
              <a:gd name="connsiteX69" fmla="*/ 834501 w 1102152"/>
              <a:gd name="connsiteY69" fmla="*/ 612559 h 1677879"/>
              <a:gd name="connsiteX70" fmla="*/ 825623 w 1102152"/>
              <a:gd name="connsiteY70" fmla="*/ 585926 h 1677879"/>
              <a:gd name="connsiteX71" fmla="*/ 816746 w 1102152"/>
              <a:gd name="connsiteY71" fmla="*/ 550415 h 1677879"/>
              <a:gd name="connsiteX72" fmla="*/ 798990 w 1102152"/>
              <a:gd name="connsiteY72" fmla="*/ 523782 h 1677879"/>
              <a:gd name="connsiteX73" fmla="*/ 763480 w 1102152"/>
              <a:gd name="connsiteY73" fmla="*/ 443883 h 1677879"/>
              <a:gd name="connsiteX74" fmla="*/ 736847 w 1102152"/>
              <a:gd name="connsiteY74" fmla="*/ 426128 h 1677879"/>
              <a:gd name="connsiteX75" fmla="*/ 701336 w 1102152"/>
              <a:gd name="connsiteY75" fmla="*/ 390617 h 1677879"/>
              <a:gd name="connsiteX76" fmla="*/ 648070 w 1102152"/>
              <a:gd name="connsiteY76" fmla="*/ 346229 h 1677879"/>
              <a:gd name="connsiteX77" fmla="*/ 630315 w 1102152"/>
              <a:gd name="connsiteY77" fmla="*/ 328473 h 1677879"/>
              <a:gd name="connsiteX78" fmla="*/ 577049 w 1102152"/>
              <a:gd name="connsiteY78" fmla="*/ 310718 h 1677879"/>
              <a:gd name="connsiteX79" fmla="*/ 550415 w 1102152"/>
              <a:gd name="connsiteY79" fmla="*/ 301840 h 1677879"/>
              <a:gd name="connsiteX80" fmla="*/ 497149 w 1102152"/>
              <a:gd name="connsiteY80" fmla="*/ 266330 h 1677879"/>
              <a:gd name="connsiteX81" fmla="*/ 479394 w 1102152"/>
              <a:gd name="connsiteY81" fmla="*/ 248574 h 1677879"/>
              <a:gd name="connsiteX82" fmla="*/ 417250 w 1102152"/>
              <a:gd name="connsiteY82" fmla="*/ 239697 h 16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02152" h="1677879">
                <a:moveTo>
                  <a:pt x="550415" y="346229"/>
                </a:moveTo>
                <a:cubicBezTo>
                  <a:pt x="511678" y="324093"/>
                  <a:pt x="484875" y="312185"/>
                  <a:pt x="452761" y="284085"/>
                </a:cubicBezTo>
                <a:cubicBezTo>
                  <a:pt x="440163" y="273062"/>
                  <a:pt x="430464" y="258851"/>
                  <a:pt x="417250" y="248574"/>
                </a:cubicBezTo>
                <a:cubicBezTo>
                  <a:pt x="403630" y="237980"/>
                  <a:pt x="386666" y="232294"/>
                  <a:pt x="372862" y="221941"/>
                </a:cubicBezTo>
                <a:cubicBezTo>
                  <a:pt x="362818" y="214408"/>
                  <a:pt x="355761" y="203479"/>
                  <a:pt x="346229" y="195308"/>
                </a:cubicBezTo>
                <a:cubicBezTo>
                  <a:pt x="334995" y="185679"/>
                  <a:pt x="321716" y="178573"/>
                  <a:pt x="310718" y="168675"/>
                </a:cubicBezTo>
                <a:cubicBezTo>
                  <a:pt x="292054" y="151877"/>
                  <a:pt x="275207" y="133164"/>
                  <a:pt x="257452" y="115409"/>
                </a:cubicBezTo>
                <a:cubicBezTo>
                  <a:pt x="248574" y="106531"/>
                  <a:pt x="240863" y="96309"/>
                  <a:pt x="230819" y="88776"/>
                </a:cubicBezTo>
                <a:cubicBezTo>
                  <a:pt x="218982" y="79898"/>
                  <a:pt x="206368" y="71973"/>
                  <a:pt x="195309" y="62143"/>
                </a:cubicBezTo>
                <a:cubicBezTo>
                  <a:pt x="117414" y="-7097"/>
                  <a:pt x="181568" y="38187"/>
                  <a:pt x="124287" y="0"/>
                </a:cubicBezTo>
                <a:cubicBezTo>
                  <a:pt x="106532" y="2959"/>
                  <a:pt x="87121" y="827"/>
                  <a:pt x="71021" y="8877"/>
                </a:cubicBezTo>
                <a:cubicBezTo>
                  <a:pt x="61478" y="13649"/>
                  <a:pt x="59931" y="27178"/>
                  <a:pt x="53266" y="35510"/>
                </a:cubicBezTo>
                <a:cubicBezTo>
                  <a:pt x="48037" y="42046"/>
                  <a:pt x="41429" y="47347"/>
                  <a:pt x="35511" y="53266"/>
                </a:cubicBezTo>
                <a:cubicBezTo>
                  <a:pt x="32552" y="62144"/>
                  <a:pt x="29204" y="70901"/>
                  <a:pt x="26633" y="79899"/>
                </a:cubicBezTo>
                <a:cubicBezTo>
                  <a:pt x="23281" y="91631"/>
                  <a:pt x="21261" y="103723"/>
                  <a:pt x="17755" y="115409"/>
                </a:cubicBezTo>
                <a:cubicBezTo>
                  <a:pt x="12377" y="133335"/>
                  <a:pt x="0" y="168675"/>
                  <a:pt x="0" y="168675"/>
                </a:cubicBezTo>
                <a:cubicBezTo>
                  <a:pt x="2959" y="275207"/>
                  <a:pt x="3420" y="381838"/>
                  <a:pt x="8878" y="488272"/>
                </a:cubicBezTo>
                <a:cubicBezTo>
                  <a:pt x="9357" y="497618"/>
                  <a:pt x="15293" y="505877"/>
                  <a:pt x="17755" y="514905"/>
                </a:cubicBezTo>
                <a:cubicBezTo>
                  <a:pt x="24176" y="538447"/>
                  <a:pt x="29593" y="562252"/>
                  <a:pt x="35511" y="585926"/>
                </a:cubicBezTo>
                <a:cubicBezTo>
                  <a:pt x="46419" y="629558"/>
                  <a:pt x="35759" y="612809"/>
                  <a:pt x="62144" y="639192"/>
                </a:cubicBezTo>
                <a:cubicBezTo>
                  <a:pt x="72104" y="669074"/>
                  <a:pt x="71222" y="670616"/>
                  <a:pt x="88777" y="701336"/>
                </a:cubicBezTo>
                <a:cubicBezTo>
                  <a:pt x="94071" y="710600"/>
                  <a:pt x="101238" y="718705"/>
                  <a:pt x="106532" y="727969"/>
                </a:cubicBezTo>
                <a:cubicBezTo>
                  <a:pt x="113098" y="739459"/>
                  <a:pt x="115815" y="753312"/>
                  <a:pt x="124287" y="763479"/>
                </a:cubicBezTo>
                <a:cubicBezTo>
                  <a:pt x="131118" y="771676"/>
                  <a:pt x="142042" y="775316"/>
                  <a:pt x="150920" y="781235"/>
                </a:cubicBezTo>
                <a:cubicBezTo>
                  <a:pt x="156839" y="793072"/>
                  <a:pt x="161335" y="805734"/>
                  <a:pt x="168676" y="816745"/>
                </a:cubicBezTo>
                <a:cubicBezTo>
                  <a:pt x="173319" y="823709"/>
                  <a:pt x="181788" y="827537"/>
                  <a:pt x="186431" y="834501"/>
                </a:cubicBezTo>
                <a:cubicBezTo>
                  <a:pt x="193772" y="845512"/>
                  <a:pt x="196845" y="859000"/>
                  <a:pt x="204186" y="870011"/>
                </a:cubicBezTo>
                <a:cubicBezTo>
                  <a:pt x="208829" y="876975"/>
                  <a:pt x="216583" y="881337"/>
                  <a:pt x="221942" y="887767"/>
                </a:cubicBezTo>
                <a:cubicBezTo>
                  <a:pt x="259838" y="933242"/>
                  <a:pt x="242589" y="921215"/>
                  <a:pt x="284085" y="976543"/>
                </a:cubicBezTo>
                <a:cubicBezTo>
                  <a:pt x="292963" y="988380"/>
                  <a:pt x="303532" y="999120"/>
                  <a:pt x="310718" y="1012054"/>
                </a:cubicBezTo>
                <a:cubicBezTo>
                  <a:pt x="349839" y="1082471"/>
                  <a:pt x="307617" y="1035584"/>
                  <a:pt x="346229" y="1074198"/>
                </a:cubicBezTo>
                <a:cubicBezTo>
                  <a:pt x="366720" y="1156158"/>
                  <a:pt x="337663" y="1065817"/>
                  <a:pt x="381740" y="1136341"/>
                </a:cubicBezTo>
                <a:cubicBezTo>
                  <a:pt x="390186" y="1149855"/>
                  <a:pt x="392368" y="1166476"/>
                  <a:pt x="399495" y="1180730"/>
                </a:cubicBezTo>
                <a:cubicBezTo>
                  <a:pt x="404266" y="1190273"/>
                  <a:pt x="411956" y="1198099"/>
                  <a:pt x="417250" y="1207363"/>
                </a:cubicBezTo>
                <a:cubicBezTo>
                  <a:pt x="448410" y="1261892"/>
                  <a:pt x="418259" y="1226126"/>
                  <a:pt x="461639" y="1269507"/>
                </a:cubicBezTo>
                <a:cubicBezTo>
                  <a:pt x="478613" y="1320432"/>
                  <a:pt x="459024" y="1274898"/>
                  <a:pt x="488272" y="1313895"/>
                </a:cubicBezTo>
                <a:cubicBezTo>
                  <a:pt x="501076" y="1330966"/>
                  <a:pt x="511945" y="1349406"/>
                  <a:pt x="523782" y="1367161"/>
                </a:cubicBezTo>
                <a:lnTo>
                  <a:pt x="541538" y="1393794"/>
                </a:lnTo>
                <a:lnTo>
                  <a:pt x="559293" y="1420427"/>
                </a:lnTo>
                <a:lnTo>
                  <a:pt x="577049" y="1447060"/>
                </a:lnTo>
                <a:cubicBezTo>
                  <a:pt x="592465" y="1493313"/>
                  <a:pt x="575827" y="1456630"/>
                  <a:pt x="603682" y="1491448"/>
                </a:cubicBezTo>
                <a:cubicBezTo>
                  <a:pt x="610347" y="1499779"/>
                  <a:pt x="614493" y="1509980"/>
                  <a:pt x="621437" y="1518081"/>
                </a:cubicBezTo>
                <a:cubicBezTo>
                  <a:pt x="632331" y="1530791"/>
                  <a:pt x="656948" y="1553592"/>
                  <a:pt x="656948" y="1553592"/>
                </a:cubicBezTo>
                <a:cubicBezTo>
                  <a:pt x="674229" y="1605440"/>
                  <a:pt x="652303" y="1557826"/>
                  <a:pt x="692458" y="1597980"/>
                </a:cubicBezTo>
                <a:cubicBezTo>
                  <a:pt x="710599" y="1616120"/>
                  <a:pt x="706010" y="1629194"/>
                  <a:pt x="727969" y="1642369"/>
                </a:cubicBezTo>
                <a:cubicBezTo>
                  <a:pt x="735993" y="1647184"/>
                  <a:pt x="745724" y="1648287"/>
                  <a:pt x="754602" y="1651246"/>
                </a:cubicBezTo>
                <a:cubicBezTo>
                  <a:pt x="763480" y="1657165"/>
                  <a:pt x="771692" y="1664230"/>
                  <a:pt x="781235" y="1669002"/>
                </a:cubicBezTo>
                <a:cubicBezTo>
                  <a:pt x="789605" y="1673187"/>
                  <a:pt x="798510" y="1677879"/>
                  <a:pt x="807868" y="1677879"/>
                </a:cubicBezTo>
                <a:cubicBezTo>
                  <a:pt x="884865" y="1677879"/>
                  <a:pt x="961747" y="1671961"/>
                  <a:pt x="1038687" y="1669002"/>
                </a:cubicBezTo>
                <a:cubicBezTo>
                  <a:pt x="1050524" y="1666043"/>
                  <a:pt x="1062466" y="1663476"/>
                  <a:pt x="1074198" y="1660124"/>
                </a:cubicBezTo>
                <a:cubicBezTo>
                  <a:pt x="1083196" y="1657553"/>
                  <a:pt x="1099738" y="1660540"/>
                  <a:pt x="1100831" y="1651246"/>
                </a:cubicBezTo>
                <a:cubicBezTo>
                  <a:pt x="1105683" y="1610005"/>
                  <a:pt x="1096589" y="1518870"/>
                  <a:pt x="1083076" y="1464815"/>
                </a:cubicBezTo>
                <a:cubicBezTo>
                  <a:pt x="1080806" y="1455736"/>
                  <a:pt x="1076769" y="1447180"/>
                  <a:pt x="1074198" y="1438182"/>
                </a:cubicBezTo>
                <a:cubicBezTo>
                  <a:pt x="1070846" y="1426450"/>
                  <a:pt x="1068279" y="1414509"/>
                  <a:pt x="1065320" y="1402672"/>
                </a:cubicBezTo>
                <a:cubicBezTo>
                  <a:pt x="1062361" y="1378998"/>
                  <a:pt x="1060365" y="1355184"/>
                  <a:pt x="1056443" y="1331650"/>
                </a:cubicBezTo>
                <a:cubicBezTo>
                  <a:pt x="1054437" y="1319615"/>
                  <a:pt x="1051071" y="1307826"/>
                  <a:pt x="1047565" y="1296140"/>
                </a:cubicBezTo>
                <a:cubicBezTo>
                  <a:pt x="1033884" y="1250538"/>
                  <a:pt x="1029001" y="1240852"/>
                  <a:pt x="1012054" y="1198485"/>
                </a:cubicBezTo>
                <a:cubicBezTo>
                  <a:pt x="1009095" y="1177770"/>
                  <a:pt x="1008683" y="1156529"/>
                  <a:pt x="1003177" y="1136341"/>
                </a:cubicBezTo>
                <a:cubicBezTo>
                  <a:pt x="999695" y="1123573"/>
                  <a:pt x="990068" y="1113222"/>
                  <a:pt x="985421" y="1100831"/>
                </a:cubicBezTo>
                <a:cubicBezTo>
                  <a:pt x="981137" y="1089407"/>
                  <a:pt x="979896" y="1077052"/>
                  <a:pt x="976544" y="1065320"/>
                </a:cubicBezTo>
                <a:cubicBezTo>
                  <a:pt x="973973" y="1056322"/>
                  <a:pt x="969936" y="1047765"/>
                  <a:pt x="967666" y="1038687"/>
                </a:cubicBezTo>
                <a:cubicBezTo>
                  <a:pt x="964006" y="1024049"/>
                  <a:pt x="962758" y="1008856"/>
                  <a:pt x="958788" y="994299"/>
                </a:cubicBezTo>
                <a:cubicBezTo>
                  <a:pt x="953864" y="976243"/>
                  <a:pt x="946951" y="958788"/>
                  <a:pt x="941033" y="941033"/>
                </a:cubicBezTo>
                <a:cubicBezTo>
                  <a:pt x="938074" y="932155"/>
                  <a:pt x="936340" y="922770"/>
                  <a:pt x="932155" y="914400"/>
                </a:cubicBezTo>
                <a:lnTo>
                  <a:pt x="914400" y="878889"/>
                </a:lnTo>
                <a:cubicBezTo>
                  <a:pt x="902875" y="798220"/>
                  <a:pt x="912139" y="836594"/>
                  <a:pt x="887767" y="763479"/>
                </a:cubicBezTo>
                <a:lnTo>
                  <a:pt x="878889" y="736846"/>
                </a:lnTo>
                <a:cubicBezTo>
                  <a:pt x="875930" y="727968"/>
                  <a:pt x="874197" y="718583"/>
                  <a:pt x="870012" y="710213"/>
                </a:cubicBezTo>
                <a:cubicBezTo>
                  <a:pt x="854226" y="678642"/>
                  <a:pt x="852089" y="678554"/>
                  <a:pt x="843379" y="648070"/>
                </a:cubicBezTo>
                <a:cubicBezTo>
                  <a:pt x="840027" y="636338"/>
                  <a:pt x="837853" y="624291"/>
                  <a:pt x="834501" y="612559"/>
                </a:cubicBezTo>
                <a:cubicBezTo>
                  <a:pt x="831930" y="603561"/>
                  <a:pt x="828194" y="594924"/>
                  <a:pt x="825623" y="585926"/>
                </a:cubicBezTo>
                <a:cubicBezTo>
                  <a:pt x="822271" y="574194"/>
                  <a:pt x="821552" y="561630"/>
                  <a:pt x="816746" y="550415"/>
                </a:cubicBezTo>
                <a:cubicBezTo>
                  <a:pt x="812543" y="540608"/>
                  <a:pt x="804909" y="532660"/>
                  <a:pt x="798990" y="523782"/>
                </a:cubicBezTo>
                <a:cubicBezTo>
                  <a:pt x="790200" y="497412"/>
                  <a:pt x="784582" y="464985"/>
                  <a:pt x="763480" y="443883"/>
                </a:cubicBezTo>
                <a:cubicBezTo>
                  <a:pt x="755935" y="436338"/>
                  <a:pt x="744948" y="433072"/>
                  <a:pt x="736847" y="426128"/>
                </a:cubicBezTo>
                <a:cubicBezTo>
                  <a:pt x="724137" y="415234"/>
                  <a:pt x="713173" y="402454"/>
                  <a:pt x="701336" y="390617"/>
                </a:cubicBezTo>
                <a:cubicBezTo>
                  <a:pt x="638063" y="327344"/>
                  <a:pt x="709875" y="395674"/>
                  <a:pt x="648070" y="346229"/>
                </a:cubicBezTo>
                <a:cubicBezTo>
                  <a:pt x="641534" y="341000"/>
                  <a:pt x="637801" y="332216"/>
                  <a:pt x="630315" y="328473"/>
                </a:cubicBezTo>
                <a:cubicBezTo>
                  <a:pt x="613575" y="320103"/>
                  <a:pt x="594804" y="316636"/>
                  <a:pt x="577049" y="310718"/>
                </a:cubicBezTo>
                <a:cubicBezTo>
                  <a:pt x="568171" y="307759"/>
                  <a:pt x="558202" y="307031"/>
                  <a:pt x="550415" y="301840"/>
                </a:cubicBezTo>
                <a:cubicBezTo>
                  <a:pt x="532660" y="290003"/>
                  <a:pt x="512238" y="281419"/>
                  <a:pt x="497149" y="266330"/>
                </a:cubicBezTo>
                <a:cubicBezTo>
                  <a:pt x="491231" y="260411"/>
                  <a:pt x="486880" y="252317"/>
                  <a:pt x="479394" y="248574"/>
                </a:cubicBezTo>
                <a:cubicBezTo>
                  <a:pt x="457334" y="237544"/>
                  <a:pt x="440031" y="239697"/>
                  <a:pt x="417250" y="239697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A98434-F434-4D24-B448-ACADD38DE05F}"/>
              </a:ext>
            </a:extLst>
          </p:cNvPr>
          <p:cNvSpPr/>
          <p:nvPr/>
        </p:nvSpPr>
        <p:spPr>
          <a:xfrm flipH="1">
            <a:off x="8594000" y="4650190"/>
            <a:ext cx="63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000" b="1" dirty="0">
                <a:solidFill>
                  <a:srgbClr val="FFFF00"/>
                </a:solidFill>
              </a:rPr>
              <a:t>قدم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240405-3AC8-4B58-AB8A-F5DBDC58DFB1}"/>
              </a:ext>
            </a:extLst>
          </p:cNvPr>
          <p:cNvSpPr/>
          <p:nvPr/>
        </p:nvSpPr>
        <p:spPr>
          <a:xfrm flipH="1">
            <a:off x="7768442" y="4620537"/>
            <a:ext cx="855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000" b="1" dirty="0">
                <a:solidFill>
                  <a:srgbClr val="FFFF00"/>
                </a:solidFill>
              </a:rPr>
              <a:t>معلق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0DFA39-746E-4CF4-980B-142786DC5E44}"/>
              </a:ext>
            </a:extLst>
          </p:cNvPr>
          <p:cNvSpPr/>
          <p:nvPr/>
        </p:nvSpPr>
        <p:spPr>
          <a:xfrm flipH="1">
            <a:off x="6156383" y="6234408"/>
            <a:ext cx="18645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000" b="1" dirty="0">
                <a:solidFill>
                  <a:srgbClr val="FFFF00"/>
                </a:solidFill>
              </a:rPr>
              <a:t>صدع عادي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3C57F68-C2E9-4111-92FA-FAD72274FDDE}"/>
              </a:ext>
            </a:extLst>
          </p:cNvPr>
          <p:cNvSpPr/>
          <p:nvPr/>
        </p:nvSpPr>
        <p:spPr>
          <a:xfrm>
            <a:off x="9297600" y="4850245"/>
            <a:ext cx="999077" cy="1555296"/>
          </a:xfrm>
          <a:custGeom>
            <a:avLst/>
            <a:gdLst>
              <a:gd name="connsiteX0" fmla="*/ 550415 w 1102152"/>
              <a:gd name="connsiteY0" fmla="*/ 346229 h 1677879"/>
              <a:gd name="connsiteX1" fmla="*/ 452761 w 1102152"/>
              <a:gd name="connsiteY1" fmla="*/ 284085 h 1677879"/>
              <a:gd name="connsiteX2" fmla="*/ 417250 w 1102152"/>
              <a:gd name="connsiteY2" fmla="*/ 248574 h 1677879"/>
              <a:gd name="connsiteX3" fmla="*/ 372862 w 1102152"/>
              <a:gd name="connsiteY3" fmla="*/ 221941 h 1677879"/>
              <a:gd name="connsiteX4" fmla="*/ 346229 w 1102152"/>
              <a:gd name="connsiteY4" fmla="*/ 195308 h 1677879"/>
              <a:gd name="connsiteX5" fmla="*/ 310718 w 1102152"/>
              <a:gd name="connsiteY5" fmla="*/ 168675 h 1677879"/>
              <a:gd name="connsiteX6" fmla="*/ 257452 w 1102152"/>
              <a:gd name="connsiteY6" fmla="*/ 115409 h 1677879"/>
              <a:gd name="connsiteX7" fmla="*/ 230819 w 1102152"/>
              <a:gd name="connsiteY7" fmla="*/ 88776 h 1677879"/>
              <a:gd name="connsiteX8" fmla="*/ 195309 w 1102152"/>
              <a:gd name="connsiteY8" fmla="*/ 62143 h 1677879"/>
              <a:gd name="connsiteX9" fmla="*/ 124287 w 1102152"/>
              <a:gd name="connsiteY9" fmla="*/ 0 h 1677879"/>
              <a:gd name="connsiteX10" fmla="*/ 71021 w 1102152"/>
              <a:gd name="connsiteY10" fmla="*/ 8877 h 1677879"/>
              <a:gd name="connsiteX11" fmla="*/ 53266 w 1102152"/>
              <a:gd name="connsiteY11" fmla="*/ 35510 h 1677879"/>
              <a:gd name="connsiteX12" fmla="*/ 35511 w 1102152"/>
              <a:gd name="connsiteY12" fmla="*/ 53266 h 1677879"/>
              <a:gd name="connsiteX13" fmla="*/ 26633 w 1102152"/>
              <a:gd name="connsiteY13" fmla="*/ 79899 h 1677879"/>
              <a:gd name="connsiteX14" fmla="*/ 17755 w 1102152"/>
              <a:gd name="connsiteY14" fmla="*/ 115409 h 1677879"/>
              <a:gd name="connsiteX15" fmla="*/ 0 w 1102152"/>
              <a:gd name="connsiteY15" fmla="*/ 168675 h 1677879"/>
              <a:gd name="connsiteX16" fmla="*/ 8878 w 1102152"/>
              <a:gd name="connsiteY16" fmla="*/ 488272 h 1677879"/>
              <a:gd name="connsiteX17" fmla="*/ 17755 w 1102152"/>
              <a:gd name="connsiteY17" fmla="*/ 514905 h 1677879"/>
              <a:gd name="connsiteX18" fmla="*/ 35511 w 1102152"/>
              <a:gd name="connsiteY18" fmla="*/ 585926 h 1677879"/>
              <a:gd name="connsiteX19" fmla="*/ 62144 w 1102152"/>
              <a:gd name="connsiteY19" fmla="*/ 639192 h 1677879"/>
              <a:gd name="connsiteX20" fmla="*/ 88777 w 1102152"/>
              <a:gd name="connsiteY20" fmla="*/ 701336 h 1677879"/>
              <a:gd name="connsiteX21" fmla="*/ 106532 w 1102152"/>
              <a:gd name="connsiteY21" fmla="*/ 727969 h 1677879"/>
              <a:gd name="connsiteX22" fmla="*/ 124287 w 1102152"/>
              <a:gd name="connsiteY22" fmla="*/ 763479 h 1677879"/>
              <a:gd name="connsiteX23" fmla="*/ 150920 w 1102152"/>
              <a:gd name="connsiteY23" fmla="*/ 781235 h 1677879"/>
              <a:gd name="connsiteX24" fmla="*/ 168676 w 1102152"/>
              <a:gd name="connsiteY24" fmla="*/ 816745 h 1677879"/>
              <a:gd name="connsiteX25" fmla="*/ 186431 w 1102152"/>
              <a:gd name="connsiteY25" fmla="*/ 834501 h 1677879"/>
              <a:gd name="connsiteX26" fmla="*/ 204186 w 1102152"/>
              <a:gd name="connsiteY26" fmla="*/ 870011 h 1677879"/>
              <a:gd name="connsiteX27" fmla="*/ 221942 w 1102152"/>
              <a:gd name="connsiteY27" fmla="*/ 887767 h 1677879"/>
              <a:gd name="connsiteX28" fmla="*/ 284085 w 1102152"/>
              <a:gd name="connsiteY28" fmla="*/ 976543 h 1677879"/>
              <a:gd name="connsiteX29" fmla="*/ 310718 w 1102152"/>
              <a:gd name="connsiteY29" fmla="*/ 1012054 h 1677879"/>
              <a:gd name="connsiteX30" fmla="*/ 346229 w 1102152"/>
              <a:gd name="connsiteY30" fmla="*/ 1074198 h 1677879"/>
              <a:gd name="connsiteX31" fmla="*/ 381740 w 1102152"/>
              <a:gd name="connsiteY31" fmla="*/ 1136341 h 1677879"/>
              <a:gd name="connsiteX32" fmla="*/ 399495 w 1102152"/>
              <a:gd name="connsiteY32" fmla="*/ 1180730 h 1677879"/>
              <a:gd name="connsiteX33" fmla="*/ 417250 w 1102152"/>
              <a:gd name="connsiteY33" fmla="*/ 1207363 h 1677879"/>
              <a:gd name="connsiteX34" fmla="*/ 461639 w 1102152"/>
              <a:gd name="connsiteY34" fmla="*/ 1269507 h 1677879"/>
              <a:gd name="connsiteX35" fmla="*/ 488272 w 1102152"/>
              <a:gd name="connsiteY35" fmla="*/ 1313895 h 1677879"/>
              <a:gd name="connsiteX36" fmla="*/ 523782 w 1102152"/>
              <a:gd name="connsiteY36" fmla="*/ 1367161 h 1677879"/>
              <a:gd name="connsiteX37" fmla="*/ 541538 w 1102152"/>
              <a:gd name="connsiteY37" fmla="*/ 1393794 h 1677879"/>
              <a:gd name="connsiteX38" fmla="*/ 559293 w 1102152"/>
              <a:gd name="connsiteY38" fmla="*/ 1420427 h 1677879"/>
              <a:gd name="connsiteX39" fmla="*/ 577049 w 1102152"/>
              <a:gd name="connsiteY39" fmla="*/ 1447060 h 1677879"/>
              <a:gd name="connsiteX40" fmla="*/ 603682 w 1102152"/>
              <a:gd name="connsiteY40" fmla="*/ 1491448 h 1677879"/>
              <a:gd name="connsiteX41" fmla="*/ 621437 w 1102152"/>
              <a:gd name="connsiteY41" fmla="*/ 1518081 h 1677879"/>
              <a:gd name="connsiteX42" fmla="*/ 656948 w 1102152"/>
              <a:gd name="connsiteY42" fmla="*/ 1553592 h 1677879"/>
              <a:gd name="connsiteX43" fmla="*/ 692458 w 1102152"/>
              <a:gd name="connsiteY43" fmla="*/ 1597980 h 1677879"/>
              <a:gd name="connsiteX44" fmla="*/ 727969 w 1102152"/>
              <a:gd name="connsiteY44" fmla="*/ 1642369 h 1677879"/>
              <a:gd name="connsiteX45" fmla="*/ 754602 w 1102152"/>
              <a:gd name="connsiteY45" fmla="*/ 1651246 h 1677879"/>
              <a:gd name="connsiteX46" fmla="*/ 781235 w 1102152"/>
              <a:gd name="connsiteY46" fmla="*/ 1669002 h 1677879"/>
              <a:gd name="connsiteX47" fmla="*/ 807868 w 1102152"/>
              <a:gd name="connsiteY47" fmla="*/ 1677879 h 1677879"/>
              <a:gd name="connsiteX48" fmla="*/ 1038687 w 1102152"/>
              <a:gd name="connsiteY48" fmla="*/ 1669002 h 1677879"/>
              <a:gd name="connsiteX49" fmla="*/ 1074198 w 1102152"/>
              <a:gd name="connsiteY49" fmla="*/ 1660124 h 1677879"/>
              <a:gd name="connsiteX50" fmla="*/ 1100831 w 1102152"/>
              <a:gd name="connsiteY50" fmla="*/ 1651246 h 1677879"/>
              <a:gd name="connsiteX51" fmla="*/ 1083076 w 1102152"/>
              <a:gd name="connsiteY51" fmla="*/ 1464815 h 1677879"/>
              <a:gd name="connsiteX52" fmla="*/ 1074198 w 1102152"/>
              <a:gd name="connsiteY52" fmla="*/ 1438182 h 1677879"/>
              <a:gd name="connsiteX53" fmla="*/ 1065320 w 1102152"/>
              <a:gd name="connsiteY53" fmla="*/ 1402672 h 1677879"/>
              <a:gd name="connsiteX54" fmla="*/ 1056443 w 1102152"/>
              <a:gd name="connsiteY54" fmla="*/ 1331650 h 1677879"/>
              <a:gd name="connsiteX55" fmla="*/ 1047565 w 1102152"/>
              <a:gd name="connsiteY55" fmla="*/ 1296140 h 1677879"/>
              <a:gd name="connsiteX56" fmla="*/ 1012054 w 1102152"/>
              <a:gd name="connsiteY56" fmla="*/ 1198485 h 1677879"/>
              <a:gd name="connsiteX57" fmla="*/ 1003177 w 1102152"/>
              <a:gd name="connsiteY57" fmla="*/ 1136341 h 1677879"/>
              <a:gd name="connsiteX58" fmla="*/ 985421 w 1102152"/>
              <a:gd name="connsiteY58" fmla="*/ 1100831 h 1677879"/>
              <a:gd name="connsiteX59" fmla="*/ 976544 w 1102152"/>
              <a:gd name="connsiteY59" fmla="*/ 1065320 h 1677879"/>
              <a:gd name="connsiteX60" fmla="*/ 967666 w 1102152"/>
              <a:gd name="connsiteY60" fmla="*/ 1038687 h 1677879"/>
              <a:gd name="connsiteX61" fmla="*/ 958788 w 1102152"/>
              <a:gd name="connsiteY61" fmla="*/ 994299 h 1677879"/>
              <a:gd name="connsiteX62" fmla="*/ 941033 w 1102152"/>
              <a:gd name="connsiteY62" fmla="*/ 941033 h 1677879"/>
              <a:gd name="connsiteX63" fmla="*/ 932155 w 1102152"/>
              <a:gd name="connsiteY63" fmla="*/ 914400 h 1677879"/>
              <a:gd name="connsiteX64" fmla="*/ 914400 w 1102152"/>
              <a:gd name="connsiteY64" fmla="*/ 878889 h 1677879"/>
              <a:gd name="connsiteX65" fmla="*/ 887767 w 1102152"/>
              <a:gd name="connsiteY65" fmla="*/ 763479 h 1677879"/>
              <a:gd name="connsiteX66" fmla="*/ 878889 w 1102152"/>
              <a:gd name="connsiteY66" fmla="*/ 736846 h 1677879"/>
              <a:gd name="connsiteX67" fmla="*/ 870012 w 1102152"/>
              <a:gd name="connsiteY67" fmla="*/ 710213 h 1677879"/>
              <a:gd name="connsiteX68" fmla="*/ 843379 w 1102152"/>
              <a:gd name="connsiteY68" fmla="*/ 648070 h 1677879"/>
              <a:gd name="connsiteX69" fmla="*/ 834501 w 1102152"/>
              <a:gd name="connsiteY69" fmla="*/ 612559 h 1677879"/>
              <a:gd name="connsiteX70" fmla="*/ 825623 w 1102152"/>
              <a:gd name="connsiteY70" fmla="*/ 585926 h 1677879"/>
              <a:gd name="connsiteX71" fmla="*/ 816746 w 1102152"/>
              <a:gd name="connsiteY71" fmla="*/ 550415 h 1677879"/>
              <a:gd name="connsiteX72" fmla="*/ 798990 w 1102152"/>
              <a:gd name="connsiteY72" fmla="*/ 523782 h 1677879"/>
              <a:gd name="connsiteX73" fmla="*/ 763480 w 1102152"/>
              <a:gd name="connsiteY73" fmla="*/ 443883 h 1677879"/>
              <a:gd name="connsiteX74" fmla="*/ 736847 w 1102152"/>
              <a:gd name="connsiteY74" fmla="*/ 426128 h 1677879"/>
              <a:gd name="connsiteX75" fmla="*/ 701336 w 1102152"/>
              <a:gd name="connsiteY75" fmla="*/ 390617 h 1677879"/>
              <a:gd name="connsiteX76" fmla="*/ 648070 w 1102152"/>
              <a:gd name="connsiteY76" fmla="*/ 346229 h 1677879"/>
              <a:gd name="connsiteX77" fmla="*/ 630315 w 1102152"/>
              <a:gd name="connsiteY77" fmla="*/ 328473 h 1677879"/>
              <a:gd name="connsiteX78" fmla="*/ 577049 w 1102152"/>
              <a:gd name="connsiteY78" fmla="*/ 310718 h 1677879"/>
              <a:gd name="connsiteX79" fmla="*/ 550415 w 1102152"/>
              <a:gd name="connsiteY79" fmla="*/ 301840 h 1677879"/>
              <a:gd name="connsiteX80" fmla="*/ 497149 w 1102152"/>
              <a:gd name="connsiteY80" fmla="*/ 266330 h 1677879"/>
              <a:gd name="connsiteX81" fmla="*/ 479394 w 1102152"/>
              <a:gd name="connsiteY81" fmla="*/ 248574 h 1677879"/>
              <a:gd name="connsiteX82" fmla="*/ 417250 w 1102152"/>
              <a:gd name="connsiteY82" fmla="*/ 239697 h 16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102152" h="1677879">
                <a:moveTo>
                  <a:pt x="550415" y="346229"/>
                </a:moveTo>
                <a:cubicBezTo>
                  <a:pt x="511678" y="324093"/>
                  <a:pt x="484875" y="312185"/>
                  <a:pt x="452761" y="284085"/>
                </a:cubicBezTo>
                <a:cubicBezTo>
                  <a:pt x="440163" y="273062"/>
                  <a:pt x="430464" y="258851"/>
                  <a:pt x="417250" y="248574"/>
                </a:cubicBezTo>
                <a:cubicBezTo>
                  <a:pt x="403630" y="237980"/>
                  <a:pt x="386666" y="232294"/>
                  <a:pt x="372862" y="221941"/>
                </a:cubicBezTo>
                <a:cubicBezTo>
                  <a:pt x="362818" y="214408"/>
                  <a:pt x="355761" y="203479"/>
                  <a:pt x="346229" y="195308"/>
                </a:cubicBezTo>
                <a:cubicBezTo>
                  <a:pt x="334995" y="185679"/>
                  <a:pt x="321716" y="178573"/>
                  <a:pt x="310718" y="168675"/>
                </a:cubicBezTo>
                <a:cubicBezTo>
                  <a:pt x="292054" y="151877"/>
                  <a:pt x="275207" y="133164"/>
                  <a:pt x="257452" y="115409"/>
                </a:cubicBezTo>
                <a:cubicBezTo>
                  <a:pt x="248574" y="106531"/>
                  <a:pt x="240863" y="96309"/>
                  <a:pt x="230819" y="88776"/>
                </a:cubicBezTo>
                <a:cubicBezTo>
                  <a:pt x="218982" y="79898"/>
                  <a:pt x="206368" y="71973"/>
                  <a:pt x="195309" y="62143"/>
                </a:cubicBezTo>
                <a:cubicBezTo>
                  <a:pt x="117414" y="-7097"/>
                  <a:pt x="181568" y="38187"/>
                  <a:pt x="124287" y="0"/>
                </a:cubicBezTo>
                <a:cubicBezTo>
                  <a:pt x="106532" y="2959"/>
                  <a:pt x="87121" y="827"/>
                  <a:pt x="71021" y="8877"/>
                </a:cubicBezTo>
                <a:cubicBezTo>
                  <a:pt x="61478" y="13649"/>
                  <a:pt x="59931" y="27178"/>
                  <a:pt x="53266" y="35510"/>
                </a:cubicBezTo>
                <a:cubicBezTo>
                  <a:pt x="48037" y="42046"/>
                  <a:pt x="41429" y="47347"/>
                  <a:pt x="35511" y="53266"/>
                </a:cubicBezTo>
                <a:cubicBezTo>
                  <a:pt x="32552" y="62144"/>
                  <a:pt x="29204" y="70901"/>
                  <a:pt x="26633" y="79899"/>
                </a:cubicBezTo>
                <a:cubicBezTo>
                  <a:pt x="23281" y="91631"/>
                  <a:pt x="21261" y="103723"/>
                  <a:pt x="17755" y="115409"/>
                </a:cubicBezTo>
                <a:cubicBezTo>
                  <a:pt x="12377" y="133335"/>
                  <a:pt x="0" y="168675"/>
                  <a:pt x="0" y="168675"/>
                </a:cubicBezTo>
                <a:cubicBezTo>
                  <a:pt x="2959" y="275207"/>
                  <a:pt x="3420" y="381838"/>
                  <a:pt x="8878" y="488272"/>
                </a:cubicBezTo>
                <a:cubicBezTo>
                  <a:pt x="9357" y="497618"/>
                  <a:pt x="15293" y="505877"/>
                  <a:pt x="17755" y="514905"/>
                </a:cubicBezTo>
                <a:cubicBezTo>
                  <a:pt x="24176" y="538447"/>
                  <a:pt x="29593" y="562252"/>
                  <a:pt x="35511" y="585926"/>
                </a:cubicBezTo>
                <a:cubicBezTo>
                  <a:pt x="46419" y="629558"/>
                  <a:pt x="35759" y="612809"/>
                  <a:pt x="62144" y="639192"/>
                </a:cubicBezTo>
                <a:cubicBezTo>
                  <a:pt x="72104" y="669074"/>
                  <a:pt x="71222" y="670616"/>
                  <a:pt x="88777" y="701336"/>
                </a:cubicBezTo>
                <a:cubicBezTo>
                  <a:pt x="94071" y="710600"/>
                  <a:pt x="101238" y="718705"/>
                  <a:pt x="106532" y="727969"/>
                </a:cubicBezTo>
                <a:cubicBezTo>
                  <a:pt x="113098" y="739459"/>
                  <a:pt x="115815" y="753312"/>
                  <a:pt x="124287" y="763479"/>
                </a:cubicBezTo>
                <a:cubicBezTo>
                  <a:pt x="131118" y="771676"/>
                  <a:pt x="142042" y="775316"/>
                  <a:pt x="150920" y="781235"/>
                </a:cubicBezTo>
                <a:cubicBezTo>
                  <a:pt x="156839" y="793072"/>
                  <a:pt x="161335" y="805734"/>
                  <a:pt x="168676" y="816745"/>
                </a:cubicBezTo>
                <a:cubicBezTo>
                  <a:pt x="173319" y="823709"/>
                  <a:pt x="181788" y="827537"/>
                  <a:pt x="186431" y="834501"/>
                </a:cubicBezTo>
                <a:cubicBezTo>
                  <a:pt x="193772" y="845512"/>
                  <a:pt x="196845" y="859000"/>
                  <a:pt x="204186" y="870011"/>
                </a:cubicBezTo>
                <a:cubicBezTo>
                  <a:pt x="208829" y="876975"/>
                  <a:pt x="216583" y="881337"/>
                  <a:pt x="221942" y="887767"/>
                </a:cubicBezTo>
                <a:cubicBezTo>
                  <a:pt x="259838" y="933242"/>
                  <a:pt x="242589" y="921215"/>
                  <a:pt x="284085" y="976543"/>
                </a:cubicBezTo>
                <a:cubicBezTo>
                  <a:pt x="292963" y="988380"/>
                  <a:pt x="303532" y="999120"/>
                  <a:pt x="310718" y="1012054"/>
                </a:cubicBezTo>
                <a:cubicBezTo>
                  <a:pt x="349839" y="1082471"/>
                  <a:pt x="307617" y="1035584"/>
                  <a:pt x="346229" y="1074198"/>
                </a:cubicBezTo>
                <a:cubicBezTo>
                  <a:pt x="366720" y="1156158"/>
                  <a:pt x="337663" y="1065817"/>
                  <a:pt x="381740" y="1136341"/>
                </a:cubicBezTo>
                <a:cubicBezTo>
                  <a:pt x="390186" y="1149855"/>
                  <a:pt x="392368" y="1166476"/>
                  <a:pt x="399495" y="1180730"/>
                </a:cubicBezTo>
                <a:cubicBezTo>
                  <a:pt x="404266" y="1190273"/>
                  <a:pt x="411956" y="1198099"/>
                  <a:pt x="417250" y="1207363"/>
                </a:cubicBezTo>
                <a:cubicBezTo>
                  <a:pt x="448410" y="1261892"/>
                  <a:pt x="418259" y="1226126"/>
                  <a:pt x="461639" y="1269507"/>
                </a:cubicBezTo>
                <a:cubicBezTo>
                  <a:pt x="478613" y="1320432"/>
                  <a:pt x="459024" y="1274898"/>
                  <a:pt x="488272" y="1313895"/>
                </a:cubicBezTo>
                <a:cubicBezTo>
                  <a:pt x="501076" y="1330966"/>
                  <a:pt x="511945" y="1349406"/>
                  <a:pt x="523782" y="1367161"/>
                </a:cubicBezTo>
                <a:lnTo>
                  <a:pt x="541538" y="1393794"/>
                </a:lnTo>
                <a:lnTo>
                  <a:pt x="559293" y="1420427"/>
                </a:lnTo>
                <a:lnTo>
                  <a:pt x="577049" y="1447060"/>
                </a:lnTo>
                <a:cubicBezTo>
                  <a:pt x="592465" y="1493313"/>
                  <a:pt x="575827" y="1456630"/>
                  <a:pt x="603682" y="1491448"/>
                </a:cubicBezTo>
                <a:cubicBezTo>
                  <a:pt x="610347" y="1499779"/>
                  <a:pt x="614493" y="1509980"/>
                  <a:pt x="621437" y="1518081"/>
                </a:cubicBezTo>
                <a:cubicBezTo>
                  <a:pt x="632331" y="1530791"/>
                  <a:pt x="656948" y="1553592"/>
                  <a:pt x="656948" y="1553592"/>
                </a:cubicBezTo>
                <a:cubicBezTo>
                  <a:pt x="674229" y="1605440"/>
                  <a:pt x="652303" y="1557826"/>
                  <a:pt x="692458" y="1597980"/>
                </a:cubicBezTo>
                <a:cubicBezTo>
                  <a:pt x="710599" y="1616120"/>
                  <a:pt x="706010" y="1629194"/>
                  <a:pt x="727969" y="1642369"/>
                </a:cubicBezTo>
                <a:cubicBezTo>
                  <a:pt x="735993" y="1647184"/>
                  <a:pt x="745724" y="1648287"/>
                  <a:pt x="754602" y="1651246"/>
                </a:cubicBezTo>
                <a:cubicBezTo>
                  <a:pt x="763480" y="1657165"/>
                  <a:pt x="771692" y="1664230"/>
                  <a:pt x="781235" y="1669002"/>
                </a:cubicBezTo>
                <a:cubicBezTo>
                  <a:pt x="789605" y="1673187"/>
                  <a:pt x="798510" y="1677879"/>
                  <a:pt x="807868" y="1677879"/>
                </a:cubicBezTo>
                <a:cubicBezTo>
                  <a:pt x="884865" y="1677879"/>
                  <a:pt x="961747" y="1671961"/>
                  <a:pt x="1038687" y="1669002"/>
                </a:cubicBezTo>
                <a:cubicBezTo>
                  <a:pt x="1050524" y="1666043"/>
                  <a:pt x="1062466" y="1663476"/>
                  <a:pt x="1074198" y="1660124"/>
                </a:cubicBezTo>
                <a:cubicBezTo>
                  <a:pt x="1083196" y="1657553"/>
                  <a:pt x="1099738" y="1660540"/>
                  <a:pt x="1100831" y="1651246"/>
                </a:cubicBezTo>
                <a:cubicBezTo>
                  <a:pt x="1105683" y="1610005"/>
                  <a:pt x="1096589" y="1518870"/>
                  <a:pt x="1083076" y="1464815"/>
                </a:cubicBezTo>
                <a:cubicBezTo>
                  <a:pt x="1080806" y="1455736"/>
                  <a:pt x="1076769" y="1447180"/>
                  <a:pt x="1074198" y="1438182"/>
                </a:cubicBezTo>
                <a:cubicBezTo>
                  <a:pt x="1070846" y="1426450"/>
                  <a:pt x="1068279" y="1414509"/>
                  <a:pt x="1065320" y="1402672"/>
                </a:cubicBezTo>
                <a:cubicBezTo>
                  <a:pt x="1062361" y="1378998"/>
                  <a:pt x="1060365" y="1355184"/>
                  <a:pt x="1056443" y="1331650"/>
                </a:cubicBezTo>
                <a:cubicBezTo>
                  <a:pt x="1054437" y="1319615"/>
                  <a:pt x="1051071" y="1307826"/>
                  <a:pt x="1047565" y="1296140"/>
                </a:cubicBezTo>
                <a:cubicBezTo>
                  <a:pt x="1033884" y="1250538"/>
                  <a:pt x="1029001" y="1240852"/>
                  <a:pt x="1012054" y="1198485"/>
                </a:cubicBezTo>
                <a:cubicBezTo>
                  <a:pt x="1009095" y="1177770"/>
                  <a:pt x="1008683" y="1156529"/>
                  <a:pt x="1003177" y="1136341"/>
                </a:cubicBezTo>
                <a:cubicBezTo>
                  <a:pt x="999695" y="1123573"/>
                  <a:pt x="990068" y="1113222"/>
                  <a:pt x="985421" y="1100831"/>
                </a:cubicBezTo>
                <a:cubicBezTo>
                  <a:pt x="981137" y="1089407"/>
                  <a:pt x="979896" y="1077052"/>
                  <a:pt x="976544" y="1065320"/>
                </a:cubicBezTo>
                <a:cubicBezTo>
                  <a:pt x="973973" y="1056322"/>
                  <a:pt x="969936" y="1047765"/>
                  <a:pt x="967666" y="1038687"/>
                </a:cubicBezTo>
                <a:cubicBezTo>
                  <a:pt x="964006" y="1024049"/>
                  <a:pt x="962758" y="1008856"/>
                  <a:pt x="958788" y="994299"/>
                </a:cubicBezTo>
                <a:cubicBezTo>
                  <a:pt x="953864" y="976243"/>
                  <a:pt x="946951" y="958788"/>
                  <a:pt x="941033" y="941033"/>
                </a:cubicBezTo>
                <a:cubicBezTo>
                  <a:pt x="938074" y="932155"/>
                  <a:pt x="936340" y="922770"/>
                  <a:pt x="932155" y="914400"/>
                </a:cubicBezTo>
                <a:lnTo>
                  <a:pt x="914400" y="878889"/>
                </a:lnTo>
                <a:cubicBezTo>
                  <a:pt x="902875" y="798220"/>
                  <a:pt x="912139" y="836594"/>
                  <a:pt x="887767" y="763479"/>
                </a:cubicBezTo>
                <a:lnTo>
                  <a:pt x="878889" y="736846"/>
                </a:lnTo>
                <a:cubicBezTo>
                  <a:pt x="875930" y="727968"/>
                  <a:pt x="874197" y="718583"/>
                  <a:pt x="870012" y="710213"/>
                </a:cubicBezTo>
                <a:cubicBezTo>
                  <a:pt x="854226" y="678642"/>
                  <a:pt x="852089" y="678554"/>
                  <a:pt x="843379" y="648070"/>
                </a:cubicBezTo>
                <a:cubicBezTo>
                  <a:pt x="840027" y="636338"/>
                  <a:pt x="837853" y="624291"/>
                  <a:pt x="834501" y="612559"/>
                </a:cubicBezTo>
                <a:cubicBezTo>
                  <a:pt x="831930" y="603561"/>
                  <a:pt x="828194" y="594924"/>
                  <a:pt x="825623" y="585926"/>
                </a:cubicBezTo>
                <a:cubicBezTo>
                  <a:pt x="822271" y="574194"/>
                  <a:pt x="821552" y="561630"/>
                  <a:pt x="816746" y="550415"/>
                </a:cubicBezTo>
                <a:cubicBezTo>
                  <a:pt x="812543" y="540608"/>
                  <a:pt x="804909" y="532660"/>
                  <a:pt x="798990" y="523782"/>
                </a:cubicBezTo>
                <a:cubicBezTo>
                  <a:pt x="790200" y="497412"/>
                  <a:pt x="784582" y="464985"/>
                  <a:pt x="763480" y="443883"/>
                </a:cubicBezTo>
                <a:cubicBezTo>
                  <a:pt x="755935" y="436338"/>
                  <a:pt x="744948" y="433072"/>
                  <a:pt x="736847" y="426128"/>
                </a:cubicBezTo>
                <a:cubicBezTo>
                  <a:pt x="724137" y="415234"/>
                  <a:pt x="713173" y="402454"/>
                  <a:pt x="701336" y="390617"/>
                </a:cubicBezTo>
                <a:cubicBezTo>
                  <a:pt x="638063" y="327344"/>
                  <a:pt x="709875" y="395674"/>
                  <a:pt x="648070" y="346229"/>
                </a:cubicBezTo>
                <a:cubicBezTo>
                  <a:pt x="641534" y="341000"/>
                  <a:pt x="637801" y="332216"/>
                  <a:pt x="630315" y="328473"/>
                </a:cubicBezTo>
                <a:cubicBezTo>
                  <a:pt x="613575" y="320103"/>
                  <a:pt x="594804" y="316636"/>
                  <a:pt x="577049" y="310718"/>
                </a:cubicBezTo>
                <a:cubicBezTo>
                  <a:pt x="568171" y="307759"/>
                  <a:pt x="558202" y="307031"/>
                  <a:pt x="550415" y="301840"/>
                </a:cubicBezTo>
                <a:cubicBezTo>
                  <a:pt x="532660" y="290003"/>
                  <a:pt x="512238" y="281419"/>
                  <a:pt x="497149" y="266330"/>
                </a:cubicBezTo>
                <a:cubicBezTo>
                  <a:pt x="491231" y="260411"/>
                  <a:pt x="486880" y="252317"/>
                  <a:pt x="479394" y="248574"/>
                </a:cubicBezTo>
                <a:cubicBezTo>
                  <a:pt x="457334" y="237544"/>
                  <a:pt x="440031" y="239697"/>
                  <a:pt x="417250" y="23969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41E942-B9BB-4800-8A9F-745CBB079887}"/>
              </a:ext>
            </a:extLst>
          </p:cNvPr>
          <p:cNvSpPr/>
          <p:nvPr/>
        </p:nvSpPr>
        <p:spPr>
          <a:xfrm flipH="1">
            <a:off x="9666362" y="3879045"/>
            <a:ext cx="6303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000" b="1" dirty="0">
                <a:solidFill>
                  <a:srgbClr val="FF0000"/>
                </a:solidFill>
              </a:rPr>
              <a:t>قدم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1429DB-D61A-42D5-BD7C-20BEA169EDD1}"/>
              </a:ext>
            </a:extLst>
          </p:cNvPr>
          <p:cNvSpPr/>
          <p:nvPr/>
        </p:nvSpPr>
        <p:spPr>
          <a:xfrm flipH="1">
            <a:off x="10156582" y="4385709"/>
            <a:ext cx="855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000" b="1" dirty="0">
                <a:solidFill>
                  <a:srgbClr val="FF0000"/>
                </a:solidFill>
              </a:rPr>
              <a:t>معلق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2F1F7EC-E010-4B06-993D-2C77BB382AB6}"/>
              </a:ext>
            </a:extLst>
          </p:cNvPr>
          <p:cNvSpPr/>
          <p:nvPr/>
        </p:nvSpPr>
        <p:spPr>
          <a:xfrm flipH="1">
            <a:off x="10296677" y="6080875"/>
            <a:ext cx="18645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000" b="1" dirty="0">
                <a:solidFill>
                  <a:srgbClr val="FF0000"/>
                </a:solidFill>
              </a:rPr>
              <a:t>صدع عادي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32DBC21-DF60-4C51-A12A-3435C195A96D}"/>
              </a:ext>
            </a:extLst>
          </p:cNvPr>
          <p:cNvCxnSpPr/>
          <p:nvPr/>
        </p:nvCxnSpPr>
        <p:spPr>
          <a:xfrm>
            <a:off x="9556596" y="6194892"/>
            <a:ext cx="493277" cy="5480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EF5B6F-80B7-40FD-BDA3-BA671087BCE3}"/>
              </a:ext>
            </a:extLst>
          </p:cNvPr>
          <p:cNvCxnSpPr>
            <a:cxnSpLocks/>
          </p:cNvCxnSpPr>
          <p:nvPr/>
        </p:nvCxnSpPr>
        <p:spPr>
          <a:xfrm flipH="1">
            <a:off x="8020917" y="6216508"/>
            <a:ext cx="463574" cy="4671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4AD15F5-6901-4CDC-B06F-BCC1B69D753C}"/>
              </a:ext>
            </a:extLst>
          </p:cNvPr>
          <p:cNvCxnSpPr>
            <a:cxnSpLocks/>
          </p:cNvCxnSpPr>
          <p:nvPr/>
        </p:nvCxnSpPr>
        <p:spPr>
          <a:xfrm flipH="1">
            <a:off x="2915759" y="6024473"/>
            <a:ext cx="507977" cy="5681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8529DF-D3DC-44ED-9922-474914C73D9D}"/>
              </a:ext>
            </a:extLst>
          </p:cNvPr>
          <p:cNvCxnSpPr>
            <a:cxnSpLocks/>
          </p:cNvCxnSpPr>
          <p:nvPr/>
        </p:nvCxnSpPr>
        <p:spPr>
          <a:xfrm>
            <a:off x="2136468" y="5937586"/>
            <a:ext cx="411751" cy="6838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1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4" grpId="0"/>
      <p:bldP spid="25" grpId="0"/>
      <p:bldP spid="26" grpId="0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مع االجابات سؤال">
            <a:extLst>
              <a:ext uri="{FF2B5EF4-FFF2-40B4-BE49-F238E27FC236}">
                <a16:creationId xmlns:a16="http://schemas.microsoft.com/office/drawing/2014/main" id="{FAE5958D-DBE0-4C19-9FBB-E21BEA47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" y="589625"/>
            <a:ext cx="6740971" cy="342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3E5DCC-4308-4B29-A9BD-00918EB2079D}"/>
              </a:ext>
            </a:extLst>
          </p:cNvPr>
          <p:cNvCxnSpPr/>
          <p:nvPr/>
        </p:nvCxnSpPr>
        <p:spPr>
          <a:xfrm flipH="1">
            <a:off x="2823098" y="1500324"/>
            <a:ext cx="1589103" cy="18465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612F7B0-BDD1-4ECD-AA55-95938D5E1336}"/>
              </a:ext>
            </a:extLst>
          </p:cNvPr>
          <p:cNvSpPr txBox="1"/>
          <p:nvPr/>
        </p:nvSpPr>
        <p:spPr>
          <a:xfrm>
            <a:off x="1732658" y="3511122"/>
            <a:ext cx="2180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>
                <a:solidFill>
                  <a:srgbClr val="FF0000"/>
                </a:solidFill>
              </a:rPr>
              <a:t>صدع عادي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85830-979D-45AB-8ADD-C52D9259ADDD}"/>
              </a:ext>
            </a:extLst>
          </p:cNvPr>
          <p:cNvSpPr txBox="1"/>
          <p:nvPr/>
        </p:nvSpPr>
        <p:spPr>
          <a:xfrm>
            <a:off x="5468643" y="2146604"/>
            <a:ext cx="763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000" dirty="0">
                <a:solidFill>
                  <a:srgbClr val="FF0000"/>
                </a:solidFill>
              </a:rPr>
              <a:t>قدم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2E4717-B0E8-4AB4-9DC7-1C2D499393D9}"/>
              </a:ext>
            </a:extLst>
          </p:cNvPr>
          <p:cNvSpPr/>
          <p:nvPr/>
        </p:nvSpPr>
        <p:spPr>
          <a:xfrm>
            <a:off x="4527611" y="3572571"/>
            <a:ext cx="497150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49E75AB-8795-432C-92EB-ED6E20BA9BEE}"/>
              </a:ext>
            </a:extLst>
          </p:cNvPr>
          <p:cNvSpPr/>
          <p:nvPr/>
        </p:nvSpPr>
        <p:spPr>
          <a:xfrm>
            <a:off x="4261280" y="1951838"/>
            <a:ext cx="2343705" cy="258520"/>
          </a:xfrm>
          <a:custGeom>
            <a:avLst/>
            <a:gdLst>
              <a:gd name="connsiteX0" fmla="*/ 0 w 2343705"/>
              <a:gd name="connsiteY0" fmla="*/ 27701 h 258520"/>
              <a:gd name="connsiteX1" fmla="*/ 44388 w 2343705"/>
              <a:gd name="connsiteY1" fmla="*/ 54334 h 258520"/>
              <a:gd name="connsiteX2" fmla="*/ 79899 w 2343705"/>
              <a:gd name="connsiteY2" fmla="*/ 89845 h 258520"/>
              <a:gd name="connsiteX3" fmla="*/ 115410 w 2343705"/>
              <a:gd name="connsiteY3" fmla="*/ 134233 h 258520"/>
              <a:gd name="connsiteX4" fmla="*/ 142043 w 2343705"/>
              <a:gd name="connsiteY4" fmla="*/ 143111 h 258520"/>
              <a:gd name="connsiteX5" fmla="*/ 159798 w 2343705"/>
              <a:gd name="connsiteY5" fmla="*/ 169744 h 258520"/>
              <a:gd name="connsiteX6" fmla="*/ 186431 w 2343705"/>
              <a:gd name="connsiteY6" fmla="*/ 178621 h 258520"/>
              <a:gd name="connsiteX7" fmla="*/ 239697 w 2343705"/>
              <a:gd name="connsiteY7" fmla="*/ 214132 h 258520"/>
              <a:gd name="connsiteX8" fmla="*/ 239697 w 2343705"/>
              <a:gd name="connsiteY8" fmla="*/ 214132 h 258520"/>
              <a:gd name="connsiteX9" fmla="*/ 266330 w 2343705"/>
              <a:gd name="connsiteY9" fmla="*/ 240765 h 258520"/>
              <a:gd name="connsiteX10" fmla="*/ 319596 w 2343705"/>
              <a:gd name="connsiteY10" fmla="*/ 258520 h 258520"/>
              <a:gd name="connsiteX11" fmla="*/ 479394 w 2343705"/>
              <a:gd name="connsiteY11" fmla="*/ 249643 h 258520"/>
              <a:gd name="connsiteX12" fmla="*/ 506027 w 2343705"/>
              <a:gd name="connsiteY12" fmla="*/ 240765 h 258520"/>
              <a:gd name="connsiteX13" fmla="*/ 648070 w 2343705"/>
              <a:gd name="connsiteY13" fmla="*/ 231887 h 258520"/>
              <a:gd name="connsiteX14" fmla="*/ 772357 w 2343705"/>
              <a:gd name="connsiteY14" fmla="*/ 214132 h 258520"/>
              <a:gd name="connsiteX15" fmla="*/ 825623 w 2343705"/>
              <a:gd name="connsiteY15" fmla="*/ 205254 h 258520"/>
              <a:gd name="connsiteX16" fmla="*/ 852256 w 2343705"/>
              <a:gd name="connsiteY16" fmla="*/ 196377 h 258520"/>
              <a:gd name="connsiteX17" fmla="*/ 1296140 w 2343705"/>
              <a:gd name="connsiteY17" fmla="*/ 187499 h 258520"/>
              <a:gd name="connsiteX18" fmla="*/ 1367161 w 2343705"/>
              <a:gd name="connsiteY18" fmla="*/ 169744 h 258520"/>
              <a:gd name="connsiteX19" fmla="*/ 1402672 w 2343705"/>
              <a:gd name="connsiteY19" fmla="*/ 160866 h 258520"/>
              <a:gd name="connsiteX20" fmla="*/ 1482571 w 2343705"/>
              <a:gd name="connsiteY20" fmla="*/ 151988 h 258520"/>
              <a:gd name="connsiteX21" fmla="*/ 1518081 w 2343705"/>
              <a:gd name="connsiteY21" fmla="*/ 143111 h 258520"/>
              <a:gd name="connsiteX22" fmla="*/ 1544714 w 2343705"/>
              <a:gd name="connsiteY22" fmla="*/ 134233 h 258520"/>
              <a:gd name="connsiteX23" fmla="*/ 1633491 w 2343705"/>
              <a:gd name="connsiteY23" fmla="*/ 116478 h 258520"/>
              <a:gd name="connsiteX24" fmla="*/ 1713390 w 2343705"/>
              <a:gd name="connsiteY24" fmla="*/ 98722 h 258520"/>
              <a:gd name="connsiteX25" fmla="*/ 1766656 w 2343705"/>
              <a:gd name="connsiteY25" fmla="*/ 80967 h 258520"/>
              <a:gd name="connsiteX26" fmla="*/ 1846555 w 2343705"/>
              <a:gd name="connsiteY26" fmla="*/ 54334 h 258520"/>
              <a:gd name="connsiteX27" fmla="*/ 1908699 w 2343705"/>
              <a:gd name="connsiteY27" fmla="*/ 36579 h 258520"/>
              <a:gd name="connsiteX28" fmla="*/ 1988598 w 2343705"/>
              <a:gd name="connsiteY28" fmla="*/ 27701 h 258520"/>
              <a:gd name="connsiteX29" fmla="*/ 2032986 w 2343705"/>
              <a:gd name="connsiteY29" fmla="*/ 18823 h 258520"/>
              <a:gd name="connsiteX30" fmla="*/ 2112885 w 2343705"/>
              <a:gd name="connsiteY30" fmla="*/ 1068 h 258520"/>
              <a:gd name="connsiteX31" fmla="*/ 2343705 w 2343705"/>
              <a:gd name="connsiteY31" fmla="*/ 1068 h 2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43705" h="258520">
                <a:moveTo>
                  <a:pt x="0" y="27701"/>
                </a:moveTo>
                <a:cubicBezTo>
                  <a:pt x="14796" y="36579"/>
                  <a:pt x="32187" y="42133"/>
                  <a:pt x="44388" y="54334"/>
                </a:cubicBezTo>
                <a:cubicBezTo>
                  <a:pt x="91736" y="101682"/>
                  <a:pt x="8878" y="66170"/>
                  <a:pt x="79899" y="89845"/>
                </a:cubicBezTo>
                <a:cubicBezTo>
                  <a:pt x="87965" y="101944"/>
                  <a:pt x="101352" y="125798"/>
                  <a:pt x="115410" y="134233"/>
                </a:cubicBezTo>
                <a:cubicBezTo>
                  <a:pt x="123434" y="139048"/>
                  <a:pt x="133165" y="140152"/>
                  <a:pt x="142043" y="143111"/>
                </a:cubicBezTo>
                <a:cubicBezTo>
                  <a:pt x="147961" y="151989"/>
                  <a:pt x="151466" y="163079"/>
                  <a:pt x="159798" y="169744"/>
                </a:cubicBezTo>
                <a:cubicBezTo>
                  <a:pt x="167105" y="175590"/>
                  <a:pt x="178251" y="174076"/>
                  <a:pt x="186431" y="178621"/>
                </a:cubicBezTo>
                <a:cubicBezTo>
                  <a:pt x="205085" y="188984"/>
                  <a:pt x="221942" y="202295"/>
                  <a:pt x="239697" y="214132"/>
                </a:cubicBezTo>
                <a:lnTo>
                  <a:pt x="239697" y="214132"/>
                </a:lnTo>
                <a:cubicBezTo>
                  <a:pt x="248575" y="223010"/>
                  <a:pt x="255355" y="234668"/>
                  <a:pt x="266330" y="240765"/>
                </a:cubicBezTo>
                <a:cubicBezTo>
                  <a:pt x="282691" y="249854"/>
                  <a:pt x="319596" y="258520"/>
                  <a:pt x="319596" y="258520"/>
                </a:cubicBezTo>
                <a:cubicBezTo>
                  <a:pt x="372862" y="255561"/>
                  <a:pt x="426286" y="254701"/>
                  <a:pt x="479394" y="249643"/>
                </a:cubicBezTo>
                <a:cubicBezTo>
                  <a:pt x="488710" y="248756"/>
                  <a:pt x="496721" y="241745"/>
                  <a:pt x="506027" y="240765"/>
                </a:cubicBezTo>
                <a:cubicBezTo>
                  <a:pt x="553206" y="235799"/>
                  <a:pt x="600722" y="234846"/>
                  <a:pt x="648070" y="231887"/>
                </a:cubicBezTo>
                <a:cubicBezTo>
                  <a:pt x="736552" y="214192"/>
                  <a:pt x="645819" y="231004"/>
                  <a:pt x="772357" y="214132"/>
                </a:cubicBezTo>
                <a:cubicBezTo>
                  <a:pt x="790199" y="211753"/>
                  <a:pt x="808051" y="209159"/>
                  <a:pt x="825623" y="205254"/>
                </a:cubicBezTo>
                <a:cubicBezTo>
                  <a:pt x="834758" y="203224"/>
                  <a:pt x="842905" y="196730"/>
                  <a:pt x="852256" y="196377"/>
                </a:cubicBezTo>
                <a:cubicBezTo>
                  <a:pt x="1000142" y="190797"/>
                  <a:pt x="1148179" y="190458"/>
                  <a:pt x="1296140" y="187499"/>
                </a:cubicBezTo>
                <a:lnTo>
                  <a:pt x="1367161" y="169744"/>
                </a:lnTo>
                <a:cubicBezTo>
                  <a:pt x="1378998" y="166785"/>
                  <a:pt x="1390545" y="162213"/>
                  <a:pt x="1402672" y="160866"/>
                </a:cubicBezTo>
                <a:lnTo>
                  <a:pt x="1482571" y="151988"/>
                </a:lnTo>
                <a:cubicBezTo>
                  <a:pt x="1494408" y="149029"/>
                  <a:pt x="1506350" y="146463"/>
                  <a:pt x="1518081" y="143111"/>
                </a:cubicBezTo>
                <a:cubicBezTo>
                  <a:pt x="1527079" y="140540"/>
                  <a:pt x="1535596" y="136337"/>
                  <a:pt x="1544714" y="134233"/>
                </a:cubicBezTo>
                <a:cubicBezTo>
                  <a:pt x="1574120" y="127447"/>
                  <a:pt x="1603899" y="122396"/>
                  <a:pt x="1633491" y="116478"/>
                </a:cubicBezTo>
                <a:cubicBezTo>
                  <a:pt x="1658834" y="111409"/>
                  <a:pt x="1688316" y="106244"/>
                  <a:pt x="1713390" y="98722"/>
                </a:cubicBezTo>
                <a:cubicBezTo>
                  <a:pt x="1731316" y="93344"/>
                  <a:pt x="1748901" y="86885"/>
                  <a:pt x="1766656" y="80967"/>
                </a:cubicBezTo>
                <a:lnTo>
                  <a:pt x="1846555" y="54334"/>
                </a:lnTo>
                <a:cubicBezTo>
                  <a:pt x="1866447" y="47703"/>
                  <a:pt x="1887990" y="39765"/>
                  <a:pt x="1908699" y="36579"/>
                </a:cubicBezTo>
                <a:cubicBezTo>
                  <a:pt x="1935184" y="32504"/>
                  <a:pt x="1962070" y="31491"/>
                  <a:pt x="1988598" y="27701"/>
                </a:cubicBezTo>
                <a:cubicBezTo>
                  <a:pt x="2003535" y="25567"/>
                  <a:pt x="2018347" y="22483"/>
                  <a:pt x="2032986" y="18823"/>
                </a:cubicBezTo>
                <a:cubicBezTo>
                  <a:pt x="2073229" y="8762"/>
                  <a:pt x="2057057" y="2813"/>
                  <a:pt x="2112885" y="1068"/>
                </a:cubicBezTo>
                <a:cubicBezTo>
                  <a:pt x="2189787" y="-1335"/>
                  <a:pt x="2266765" y="1068"/>
                  <a:pt x="2343705" y="1068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B0209C-76CC-4B10-BDD9-34334BAEF128}"/>
              </a:ext>
            </a:extLst>
          </p:cNvPr>
          <p:cNvSpPr/>
          <p:nvPr/>
        </p:nvSpPr>
        <p:spPr>
          <a:xfrm>
            <a:off x="429156" y="1702689"/>
            <a:ext cx="3080552" cy="887830"/>
          </a:xfrm>
          <a:custGeom>
            <a:avLst/>
            <a:gdLst>
              <a:gd name="connsiteX0" fmla="*/ 3080552 w 3080552"/>
              <a:gd name="connsiteY0" fmla="*/ 506027 h 887830"/>
              <a:gd name="connsiteX1" fmla="*/ 3018408 w 3080552"/>
              <a:gd name="connsiteY1" fmla="*/ 435005 h 887830"/>
              <a:gd name="connsiteX2" fmla="*/ 2982898 w 3080552"/>
              <a:gd name="connsiteY2" fmla="*/ 381739 h 887830"/>
              <a:gd name="connsiteX3" fmla="*/ 2947387 w 3080552"/>
              <a:gd name="connsiteY3" fmla="*/ 328473 h 887830"/>
              <a:gd name="connsiteX4" fmla="*/ 2894121 w 3080552"/>
              <a:gd name="connsiteY4" fmla="*/ 301840 h 887830"/>
              <a:gd name="connsiteX5" fmla="*/ 2867488 w 3080552"/>
              <a:gd name="connsiteY5" fmla="*/ 284085 h 887830"/>
              <a:gd name="connsiteX6" fmla="*/ 2840855 w 3080552"/>
              <a:gd name="connsiteY6" fmla="*/ 275207 h 887830"/>
              <a:gd name="connsiteX7" fmla="*/ 2760956 w 3080552"/>
              <a:gd name="connsiteY7" fmla="*/ 239697 h 887830"/>
              <a:gd name="connsiteX8" fmla="*/ 2645546 w 3080552"/>
              <a:gd name="connsiteY8" fmla="*/ 221941 h 887830"/>
              <a:gd name="connsiteX9" fmla="*/ 2610035 w 3080552"/>
              <a:gd name="connsiteY9" fmla="*/ 213064 h 887830"/>
              <a:gd name="connsiteX10" fmla="*/ 2485748 w 3080552"/>
              <a:gd name="connsiteY10" fmla="*/ 195308 h 887830"/>
              <a:gd name="connsiteX11" fmla="*/ 2423604 w 3080552"/>
              <a:gd name="connsiteY11" fmla="*/ 186431 h 887830"/>
              <a:gd name="connsiteX12" fmla="*/ 2352583 w 3080552"/>
              <a:gd name="connsiteY12" fmla="*/ 168675 h 887830"/>
              <a:gd name="connsiteX13" fmla="*/ 2299317 w 3080552"/>
              <a:gd name="connsiteY13" fmla="*/ 159798 h 887830"/>
              <a:gd name="connsiteX14" fmla="*/ 2157274 w 3080552"/>
              <a:gd name="connsiteY14" fmla="*/ 142042 h 887830"/>
              <a:gd name="connsiteX15" fmla="*/ 2121764 w 3080552"/>
              <a:gd name="connsiteY15" fmla="*/ 133165 h 887830"/>
              <a:gd name="connsiteX16" fmla="*/ 2095131 w 3080552"/>
              <a:gd name="connsiteY16" fmla="*/ 124287 h 887830"/>
              <a:gd name="connsiteX17" fmla="*/ 2032987 w 3080552"/>
              <a:gd name="connsiteY17" fmla="*/ 115409 h 887830"/>
              <a:gd name="connsiteX18" fmla="*/ 1970843 w 3080552"/>
              <a:gd name="connsiteY18" fmla="*/ 97654 h 887830"/>
              <a:gd name="connsiteX19" fmla="*/ 1926455 w 3080552"/>
              <a:gd name="connsiteY19" fmla="*/ 88776 h 887830"/>
              <a:gd name="connsiteX20" fmla="*/ 1864311 w 3080552"/>
              <a:gd name="connsiteY20" fmla="*/ 71021 h 887830"/>
              <a:gd name="connsiteX21" fmla="*/ 1793290 w 3080552"/>
              <a:gd name="connsiteY21" fmla="*/ 62143 h 887830"/>
              <a:gd name="connsiteX22" fmla="*/ 1731146 w 3080552"/>
              <a:gd name="connsiteY22" fmla="*/ 44388 h 887830"/>
              <a:gd name="connsiteX23" fmla="*/ 1660125 w 3080552"/>
              <a:gd name="connsiteY23" fmla="*/ 26633 h 887830"/>
              <a:gd name="connsiteX24" fmla="*/ 1624614 w 3080552"/>
              <a:gd name="connsiteY24" fmla="*/ 17755 h 887830"/>
              <a:gd name="connsiteX25" fmla="*/ 1562470 w 3080552"/>
              <a:gd name="connsiteY25" fmla="*/ 0 h 887830"/>
              <a:gd name="connsiteX26" fmla="*/ 1376039 w 3080552"/>
              <a:gd name="connsiteY26" fmla="*/ 8877 h 887830"/>
              <a:gd name="connsiteX27" fmla="*/ 1367162 w 3080552"/>
              <a:gd name="connsiteY27" fmla="*/ 35510 h 887830"/>
              <a:gd name="connsiteX28" fmla="*/ 1358284 w 3080552"/>
              <a:gd name="connsiteY28" fmla="*/ 71021 h 887830"/>
              <a:gd name="connsiteX29" fmla="*/ 1322773 w 3080552"/>
              <a:gd name="connsiteY29" fmla="*/ 115409 h 887830"/>
              <a:gd name="connsiteX30" fmla="*/ 1296140 w 3080552"/>
              <a:gd name="connsiteY30" fmla="*/ 124287 h 887830"/>
              <a:gd name="connsiteX31" fmla="*/ 1278385 w 3080552"/>
              <a:gd name="connsiteY31" fmla="*/ 150920 h 887830"/>
              <a:gd name="connsiteX32" fmla="*/ 1251752 w 3080552"/>
              <a:gd name="connsiteY32" fmla="*/ 159798 h 887830"/>
              <a:gd name="connsiteX33" fmla="*/ 1198486 w 3080552"/>
              <a:gd name="connsiteY33" fmla="*/ 213064 h 887830"/>
              <a:gd name="connsiteX34" fmla="*/ 1198486 w 3080552"/>
              <a:gd name="connsiteY34" fmla="*/ 213064 h 887830"/>
              <a:gd name="connsiteX35" fmla="*/ 1162975 w 3080552"/>
              <a:gd name="connsiteY35" fmla="*/ 257452 h 887830"/>
              <a:gd name="connsiteX36" fmla="*/ 1145220 w 3080552"/>
              <a:gd name="connsiteY36" fmla="*/ 284085 h 887830"/>
              <a:gd name="connsiteX37" fmla="*/ 1118587 w 3080552"/>
              <a:gd name="connsiteY37" fmla="*/ 301840 h 887830"/>
              <a:gd name="connsiteX38" fmla="*/ 1074199 w 3080552"/>
              <a:gd name="connsiteY38" fmla="*/ 328473 h 887830"/>
              <a:gd name="connsiteX39" fmla="*/ 1020933 w 3080552"/>
              <a:gd name="connsiteY39" fmla="*/ 355106 h 887830"/>
              <a:gd name="connsiteX40" fmla="*/ 994300 w 3080552"/>
              <a:gd name="connsiteY40" fmla="*/ 372862 h 887830"/>
              <a:gd name="connsiteX41" fmla="*/ 932156 w 3080552"/>
              <a:gd name="connsiteY41" fmla="*/ 381739 h 887830"/>
              <a:gd name="connsiteX42" fmla="*/ 834501 w 3080552"/>
              <a:gd name="connsiteY42" fmla="*/ 408372 h 887830"/>
              <a:gd name="connsiteX43" fmla="*/ 798991 w 3080552"/>
              <a:gd name="connsiteY43" fmla="*/ 417250 h 887830"/>
              <a:gd name="connsiteX44" fmla="*/ 727969 w 3080552"/>
              <a:gd name="connsiteY44" fmla="*/ 435005 h 887830"/>
              <a:gd name="connsiteX45" fmla="*/ 639193 w 3080552"/>
              <a:gd name="connsiteY45" fmla="*/ 443883 h 887830"/>
              <a:gd name="connsiteX46" fmla="*/ 612560 w 3080552"/>
              <a:gd name="connsiteY46" fmla="*/ 452761 h 887830"/>
              <a:gd name="connsiteX47" fmla="*/ 541538 w 3080552"/>
              <a:gd name="connsiteY47" fmla="*/ 470516 h 887830"/>
              <a:gd name="connsiteX48" fmla="*/ 488272 w 3080552"/>
              <a:gd name="connsiteY48" fmla="*/ 488271 h 887830"/>
              <a:gd name="connsiteX49" fmla="*/ 470517 w 3080552"/>
              <a:gd name="connsiteY49" fmla="*/ 506027 h 887830"/>
              <a:gd name="connsiteX50" fmla="*/ 390618 w 3080552"/>
              <a:gd name="connsiteY50" fmla="*/ 541537 h 887830"/>
              <a:gd name="connsiteX51" fmla="*/ 355107 w 3080552"/>
              <a:gd name="connsiteY51" fmla="*/ 577048 h 887830"/>
              <a:gd name="connsiteX52" fmla="*/ 284086 w 3080552"/>
              <a:gd name="connsiteY52" fmla="*/ 648070 h 887830"/>
              <a:gd name="connsiteX53" fmla="*/ 257453 w 3080552"/>
              <a:gd name="connsiteY53" fmla="*/ 674703 h 887830"/>
              <a:gd name="connsiteX54" fmla="*/ 230820 w 3080552"/>
              <a:gd name="connsiteY54" fmla="*/ 692458 h 887830"/>
              <a:gd name="connsiteX55" fmla="*/ 204187 w 3080552"/>
              <a:gd name="connsiteY55" fmla="*/ 719091 h 887830"/>
              <a:gd name="connsiteX56" fmla="*/ 177554 w 3080552"/>
              <a:gd name="connsiteY56" fmla="*/ 754602 h 887830"/>
              <a:gd name="connsiteX57" fmla="*/ 142043 w 3080552"/>
              <a:gd name="connsiteY57" fmla="*/ 772357 h 887830"/>
              <a:gd name="connsiteX58" fmla="*/ 124288 w 3080552"/>
              <a:gd name="connsiteY58" fmla="*/ 798990 h 887830"/>
              <a:gd name="connsiteX59" fmla="*/ 71022 w 3080552"/>
              <a:gd name="connsiteY59" fmla="*/ 825623 h 887830"/>
              <a:gd name="connsiteX60" fmla="*/ 26634 w 3080552"/>
              <a:gd name="connsiteY60" fmla="*/ 870011 h 887830"/>
              <a:gd name="connsiteX61" fmla="*/ 0 w 3080552"/>
              <a:gd name="connsiteY61" fmla="*/ 887767 h 88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080552" h="887830">
                <a:moveTo>
                  <a:pt x="3080552" y="506027"/>
                </a:moveTo>
                <a:cubicBezTo>
                  <a:pt x="3059837" y="482353"/>
                  <a:pt x="3035857" y="461179"/>
                  <a:pt x="3018408" y="435005"/>
                </a:cubicBezTo>
                <a:cubicBezTo>
                  <a:pt x="2972546" y="366211"/>
                  <a:pt x="3049764" y="426318"/>
                  <a:pt x="2982898" y="381739"/>
                </a:cubicBezTo>
                <a:cubicBezTo>
                  <a:pt x="2971061" y="363984"/>
                  <a:pt x="2965142" y="340310"/>
                  <a:pt x="2947387" y="328473"/>
                </a:cubicBezTo>
                <a:cubicBezTo>
                  <a:pt x="2871061" y="277590"/>
                  <a:pt x="2967631" y="338595"/>
                  <a:pt x="2894121" y="301840"/>
                </a:cubicBezTo>
                <a:cubicBezTo>
                  <a:pt x="2884578" y="297068"/>
                  <a:pt x="2877031" y="288857"/>
                  <a:pt x="2867488" y="284085"/>
                </a:cubicBezTo>
                <a:cubicBezTo>
                  <a:pt x="2859118" y="279900"/>
                  <a:pt x="2849225" y="279392"/>
                  <a:pt x="2840855" y="275207"/>
                </a:cubicBezTo>
                <a:cubicBezTo>
                  <a:pt x="2791263" y="250411"/>
                  <a:pt x="2837301" y="254966"/>
                  <a:pt x="2760956" y="239697"/>
                </a:cubicBezTo>
                <a:cubicBezTo>
                  <a:pt x="2625216" y="212548"/>
                  <a:pt x="2838986" y="254180"/>
                  <a:pt x="2645546" y="221941"/>
                </a:cubicBezTo>
                <a:cubicBezTo>
                  <a:pt x="2633511" y="219935"/>
                  <a:pt x="2621999" y="215457"/>
                  <a:pt x="2610035" y="213064"/>
                </a:cubicBezTo>
                <a:cubicBezTo>
                  <a:pt x="2563249" y="203707"/>
                  <a:pt x="2534850" y="201855"/>
                  <a:pt x="2485748" y="195308"/>
                </a:cubicBezTo>
                <a:cubicBezTo>
                  <a:pt x="2465007" y="192543"/>
                  <a:pt x="2444123" y="190535"/>
                  <a:pt x="2423604" y="186431"/>
                </a:cubicBezTo>
                <a:cubicBezTo>
                  <a:pt x="2399676" y="181645"/>
                  <a:pt x="2376653" y="172686"/>
                  <a:pt x="2352583" y="168675"/>
                </a:cubicBezTo>
                <a:cubicBezTo>
                  <a:pt x="2334828" y="165716"/>
                  <a:pt x="2317159" y="162177"/>
                  <a:pt x="2299317" y="159798"/>
                </a:cubicBezTo>
                <a:cubicBezTo>
                  <a:pt x="2243715" y="152384"/>
                  <a:pt x="2210733" y="151762"/>
                  <a:pt x="2157274" y="142042"/>
                </a:cubicBezTo>
                <a:cubicBezTo>
                  <a:pt x="2145270" y="139859"/>
                  <a:pt x="2133495" y="136517"/>
                  <a:pt x="2121764" y="133165"/>
                </a:cubicBezTo>
                <a:cubicBezTo>
                  <a:pt x="2112766" y="130594"/>
                  <a:pt x="2104307" y="126122"/>
                  <a:pt x="2095131" y="124287"/>
                </a:cubicBezTo>
                <a:cubicBezTo>
                  <a:pt x="2074612" y="120183"/>
                  <a:pt x="2053574" y="119152"/>
                  <a:pt x="2032987" y="115409"/>
                </a:cubicBezTo>
                <a:cubicBezTo>
                  <a:pt x="1972091" y="104337"/>
                  <a:pt x="2021558" y="110333"/>
                  <a:pt x="1970843" y="97654"/>
                </a:cubicBezTo>
                <a:cubicBezTo>
                  <a:pt x="1956205" y="93994"/>
                  <a:pt x="1941094" y="92436"/>
                  <a:pt x="1926455" y="88776"/>
                </a:cubicBezTo>
                <a:cubicBezTo>
                  <a:pt x="1884246" y="78224"/>
                  <a:pt x="1914117" y="79322"/>
                  <a:pt x="1864311" y="71021"/>
                </a:cubicBezTo>
                <a:cubicBezTo>
                  <a:pt x="1840778" y="67099"/>
                  <a:pt x="1816823" y="66065"/>
                  <a:pt x="1793290" y="62143"/>
                </a:cubicBezTo>
                <a:cubicBezTo>
                  <a:pt x="1755255" y="55804"/>
                  <a:pt x="1764327" y="53437"/>
                  <a:pt x="1731146" y="44388"/>
                </a:cubicBezTo>
                <a:cubicBezTo>
                  <a:pt x="1707604" y="37967"/>
                  <a:pt x="1683799" y="32551"/>
                  <a:pt x="1660125" y="26633"/>
                </a:cubicBezTo>
                <a:cubicBezTo>
                  <a:pt x="1648288" y="23674"/>
                  <a:pt x="1636189" y="21614"/>
                  <a:pt x="1624614" y="17755"/>
                </a:cubicBezTo>
                <a:cubicBezTo>
                  <a:pt x="1586406" y="5018"/>
                  <a:pt x="1607060" y="11146"/>
                  <a:pt x="1562470" y="0"/>
                </a:cubicBezTo>
                <a:cubicBezTo>
                  <a:pt x="1500326" y="2959"/>
                  <a:pt x="1437250" y="-2252"/>
                  <a:pt x="1376039" y="8877"/>
                </a:cubicBezTo>
                <a:cubicBezTo>
                  <a:pt x="1366832" y="10551"/>
                  <a:pt x="1369733" y="26512"/>
                  <a:pt x="1367162" y="35510"/>
                </a:cubicBezTo>
                <a:cubicBezTo>
                  <a:pt x="1363810" y="47242"/>
                  <a:pt x="1363090" y="59806"/>
                  <a:pt x="1358284" y="71021"/>
                </a:cubicBezTo>
                <a:cubicBezTo>
                  <a:pt x="1354096" y="80794"/>
                  <a:pt x="1333789" y="108800"/>
                  <a:pt x="1322773" y="115409"/>
                </a:cubicBezTo>
                <a:cubicBezTo>
                  <a:pt x="1314749" y="120224"/>
                  <a:pt x="1305018" y="121328"/>
                  <a:pt x="1296140" y="124287"/>
                </a:cubicBezTo>
                <a:cubicBezTo>
                  <a:pt x="1290222" y="133165"/>
                  <a:pt x="1286716" y="144255"/>
                  <a:pt x="1278385" y="150920"/>
                </a:cubicBezTo>
                <a:cubicBezTo>
                  <a:pt x="1271078" y="156766"/>
                  <a:pt x="1259139" y="154053"/>
                  <a:pt x="1251752" y="159798"/>
                </a:cubicBezTo>
                <a:cubicBezTo>
                  <a:pt x="1231932" y="175214"/>
                  <a:pt x="1216241" y="195309"/>
                  <a:pt x="1198486" y="213064"/>
                </a:cubicBezTo>
                <a:lnTo>
                  <a:pt x="1198486" y="213064"/>
                </a:lnTo>
                <a:cubicBezTo>
                  <a:pt x="1143838" y="295037"/>
                  <a:pt x="1213575" y="194203"/>
                  <a:pt x="1162975" y="257452"/>
                </a:cubicBezTo>
                <a:cubicBezTo>
                  <a:pt x="1156310" y="265783"/>
                  <a:pt x="1152765" y="276540"/>
                  <a:pt x="1145220" y="284085"/>
                </a:cubicBezTo>
                <a:cubicBezTo>
                  <a:pt x="1137675" y="291630"/>
                  <a:pt x="1126918" y="295175"/>
                  <a:pt x="1118587" y="301840"/>
                </a:cubicBezTo>
                <a:cubicBezTo>
                  <a:pt x="1083769" y="329695"/>
                  <a:pt x="1120452" y="313057"/>
                  <a:pt x="1074199" y="328473"/>
                </a:cubicBezTo>
                <a:cubicBezTo>
                  <a:pt x="997872" y="379360"/>
                  <a:pt x="1094444" y="318351"/>
                  <a:pt x="1020933" y="355106"/>
                </a:cubicBezTo>
                <a:cubicBezTo>
                  <a:pt x="1011390" y="359878"/>
                  <a:pt x="1004520" y="369796"/>
                  <a:pt x="994300" y="372862"/>
                </a:cubicBezTo>
                <a:cubicBezTo>
                  <a:pt x="974258" y="378875"/>
                  <a:pt x="952871" y="378780"/>
                  <a:pt x="932156" y="381739"/>
                </a:cubicBezTo>
                <a:cubicBezTo>
                  <a:pt x="882370" y="398335"/>
                  <a:pt x="914608" y="388345"/>
                  <a:pt x="834501" y="408372"/>
                </a:cubicBezTo>
                <a:cubicBezTo>
                  <a:pt x="822664" y="411331"/>
                  <a:pt x="810566" y="413392"/>
                  <a:pt x="798991" y="417250"/>
                </a:cubicBezTo>
                <a:cubicBezTo>
                  <a:pt x="769113" y="427210"/>
                  <a:pt x="763685" y="430243"/>
                  <a:pt x="727969" y="435005"/>
                </a:cubicBezTo>
                <a:cubicBezTo>
                  <a:pt x="698490" y="438935"/>
                  <a:pt x="668785" y="440924"/>
                  <a:pt x="639193" y="443883"/>
                </a:cubicBezTo>
                <a:cubicBezTo>
                  <a:pt x="630315" y="446842"/>
                  <a:pt x="621588" y="450299"/>
                  <a:pt x="612560" y="452761"/>
                </a:cubicBezTo>
                <a:cubicBezTo>
                  <a:pt x="589017" y="459182"/>
                  <a:pt x="564688" y="462799"/>
                  <a:pt x="541538" y="470516"/>
                </a:cubicBezTo>
                <a:lnTo>
                  <a:pt x="488272" y="488271"/>
                </a:lnTo>
                <a:cubicBezTo>
                  <a:pt x="482354" y="494190"/>
                  <a:pt x="478003" y="502284"/>
                  <a:pt x="470517" y="506027"/>
                </a:cubicBezTo>
                <a:cubicBezTo>
                  <a:pt x="417032" y="532770"/>
                  <a:pt x="427178" y="510200"/>
                  <a:pt x="390618" y="541537"/>
                </a:cubicBezTo>
                <a:cubicBezTo>
                  <a:pt x="377908" y="552431"/>
                  <a:pt x="366944" y="565211"/>
                  <a:pt x="355107" y="577048"/>
                </a:cubicBezTo>
                <a:lnTo>
                  <a:pt x="284086" y="648070"/>
                </a:lnTo>
                <a:cubicBezTo>
                  <a:pt x="275208" y="656948"/>
                  <a:pt x="267899" y="667739"/>
                  <a:pt x="257453" y="674703"/>
                </a:cubicBezTo>
                <a:cubicBezTo>
                  <a:pt x="248575" y="680621"/>
                  <a:pt x="239017" y="685628"/>
                  <a:pt x="230820" y="692458"/>
                </a:cubicBezTo>
                <a:cubicBezTo>
                  <a:pt x="221175" y="700495"/>
                  <a:pt x="212358" y="709559"/>
                  <a:pt x="204187" y="719091"/>
                </a:cubicBezTo>
                <a:cubicBezTo>
                  <a:pt x="194558" y="730325"/>
                  <a:pt x="188788" y="744973"/>
                  <a:pt x="177554" y="754602"/>
                </a:cubicBezTo>
                <a:cubicBezTo>
                  <a:pt x="167506" y="763215"/>
                  <a:pt x="153880" y="766439"/>
                  <a:pt x="142043" y="772357"/>
                </a:cubicBezTo>
                <a:cubicBezTo>
                  <a:pt x="136125" y="781235"/>
                  <a:pt x="131833" y="791445"/>
                  <a:pt x="124288" y="798990"/>
                </a:cubicBezTo>
                <a:cubicBezTo>
                  <a:pt x="107079" y="816199"/>
                  <a:pt x="92682" y="818403"/>
                  <a:pt x="71022" y="825623"/>
                </a:cubicBezTo>
                <a:cubicBezTo>
                  <a:pt x="40585" y="871280"/>
                  <a:pt x="68909" y="836191"/>
                  <a:pt x="26634" y="870011"/>
                </a:cubicBezTo>
                <a:cubicBezTo>
                  <a:pt x="1823" y="889860"/>
                  <a:pt x="19003" y="887767"/>
                  <a:pt x="0" y="887767"/>
                </a:cubicBezTo>
              </a:path>
            </a:pathLst>
          </a:cu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607D910-7F4C-4684-964D-3C8C827EE606}"/>
              </a:ext>
            </a:extLst>
          </p:cNvPr>
          <p:cNvSpPr/>
          <p:nvPr/>
        </p:nvSpPr>
        <p:spPr>
          <a:xfrm rot="2010284">
            <a:off x="3625440" y="1355407"/>
            <a:ext cx="345561" cy="77998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787C65-2D48-4F41-9222-01CED9FB174A}"/>
              </a:ext>
            </a:extLst>
          </p:cNvPr>
          <p:cNvSpPr txBox="1"/>
          <p:nvPr/>
        </p:nvSpPr>
        <p:spPr>
          <a:xfrm>
            <a:off x="746101" y="1612546"/>
            <a:ext cx="1083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000" dirty="0">
                <a:solidFill>
                  <a:srgbClr val="FF0000"/>
                </a:solidFill>
              </a:rPr>
              <a:t>معلق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43CDE1-AFAD-42CE-8E99-87F529A7C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386" y="3346880"/>
            <a:ext cx="4791075" cy="3162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9B66-51E5-4B3D-90C1-22B07CD4181B}"/>
              </a:ext>
            </a:extLst>
          </p:cNvPr>
          <p:cNvSpPr txBox="1"/>
          <p:nvPr/>
        </p:nvSpPr>
        <p:spPr>
          <a:xfrm>
            <a:off x="4906134" y="5488782"/>
            <a:ext cx="2180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>
                <a:solidFill>
                  <a:srgbClr val="FF0000"/>
                </a:solidFill>
              </a:rPr>
              <a:t>صدع عادي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1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3" grpId="0" animBg="1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F83801-63E4-4E94-BF19-F4E3CA18A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769" y="622551"/>
            <a:ext cx="4591050" cy="43053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FDD7BF-8A59-4C12-8540-F000BA58F764}"/>
              </a:ext>
            </a:extLst>
          </p:cNvPr>
          <p:cNvCxnSpPr>
            <a:cxnSpLocks/>
          </p:cNvCxnSpPr>
          <p:nvPr/>
        </p:nvCxnSpPr>
        <p:spPr>
          <a:xfrm flipH="1">
            <a:off x="4945224" y="1304381"/>
            <a:ext cx="2014235" cy="35868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B4880F6-7ABF-4B47-9129-16CC5F608826}"/>
              </a:ext>
            </a:extLst>
          </p:cNvPr>
          <p:cNvSpPr txBox="1"/>
          <p:nvPr/>
        </p:nvSpPr>
        <p:spPr>
          <a:xfrm>
            <a:off x="6901052" y="2994820"/>
            <a:ext cx="76348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JO" sz="3000" dirty="0">
                <a:solidFill>
                  <a:srgbClr val="FF0000"/>
                </a:solidFill>
              </a:rPr>
              <a:t>قدم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8083-EEBA-446A-8E9A-E3A5A69F7F6D}"/>
              </a:ext>
            </a:extLst>
          </p:cNvPr>
          <p:cNvSpPr txBox="1"/>
          <p:nvPr/>
        </p:nvSpPr>
        <p:spPr>
          <a:xfrm>
            <a:off x="3997820" y="2221203"/>
            <a:ext cx="85876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JO" sz="3000" dirty="0">
                <a:solidFill>
                  <a:srgbClr val="FF0000"/>
                </a:solidFill>
              </a:rPr>
              <a:t>معلق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620B586-4197-43BE-9B84-165DCD1B17B0}"/>
              </a:ext>
            </a:extLst>
          </p:cNvPr>
          <p:cNvSpPr/>
          <p:nvPr/>
        </p:nvSpPr>
        <p:spPr>
          <a:xfrm>
            <a:off x="3955317" y="2873829"/>
            <a:ext cx="1894977" cy="1428201"/>
          </a:xfrm>
          <a:custGeom>
            <a:avLst/>
            <a:gdLst>
              <a:gd name="connsiteX0" fmla="*/ 1894977 w 1894977"/>
              <a:gd name="connsiteY0" fmla="*/ 0 h 1428201"/>
              <a:gd name="connsiteX1" fmla="*/ 1428446 w 1894977"/>
              <a:gd name="connsiteY1" fmla="*/ 9330 h 1428201"/>
              <a:gd name="connsiteX2" fmla="*/ 1325810 w 1894977"/>
              <a:gd name="connsiteY2" fmla="*/ 27991 h 1428201"/>
              <a:gd name="connsiteX3" fmla="*/ 1232503 w 1894977"/>
              <a:gd name="connsiteY3" fmla="*/ 37322 h 1428201"/>
              <a:gd name="connsiteX4" fmla="*/ 1148528 w 1894977"/>
              <a:gd name="connsiteY4" fmla="*/ 55983 h 1428201"/>
              <a:gd name="connsiteX5" fmla="*/ 1073883 w 1894977"/>
              <a:gd name="connsiteY5" fmla="*/ 93306 h 1428201"/>
              <a:gd name="connsiteX6" fmla="*/ 1045891 w 1894977"/>
              <a:gd name="connsiteY6" fmla="*/ 111967 h 1428201"/>
              <a:gd name="connsiteX7" fmla="*/ 1008569 w 1894977"/>
              <a:gd name="connsiteY7" fmla="*/ 149289 h 1428201"/>
              <a:gd name="connsiteX8" fmla="*/ 980577 w 1894977"/>
              <a:gd name="connsiteY8" fmla="*/ 158620 h 1428201"/>
              <a:gd name="connsiteX9" fmla="*/ 933924 w 1894977"/>
              <a:gd name="connsiteY9" fmla="*/ 205273 h 1428201"/>
              <a:gd name="connsiteX10" fmla="*/ 896601 w 1894977"/>
              <a:gd name="connsiteY10" fmla="*/ 279918 h 1428201"/>
              <a:gd name="connsiteX11" fmla="*/ 887271 w 1894977"/>
              <a:gd name="connsiteY11" fmla="*/ 307910 h 1428201"/>
              <a:gd name="connsiteX12" fmla="*/ 877940 w 1894977"/>
              <a:gd name="connsiteY12" fmla="*/ 363893 h 1428201"/>
              <a:gd name="connsiteX13" fmla="*/ 812626 w 1894977"/>
              <a:gd name="connsiteY13" fmla="*/ 373224 h 1428201"/>
              <a:gd name="connsiteX14" fmla="*/ 747312 w 1894977"/>
              <a:gd name="connsiteY14" fmla="*/ 410547 h 1428201"/>
              <a:gd name="connsiteX15" fmla="*/ 560699 w 1894977"/>
              <a:gd name="connsiteY15" fmla="*/ 578498 h 1428201"/>
              <a:gd name="connsiteX16" fmla="*/ 523377 w 1894977"/>
              <a:gd name="connsiteY16" fmla="*/ 625151 h 1428201"/>
              <a:gd name="connsiteX17" fmla="*/ 486054 w 1894977"/>
              <a:gd name="connsiteY17" fmla="*/ 662473 h 1428201"/>
              <a:gd name="connsiteX18" fmla="*/ 420740 w 1894977"/>
              <a:gd name="connsiteY18" fmla="*/ 746449 h 1428201"/>
              <a:gd name="connsiteX19" fmla="*/ 411410 w 1894977"/>
              <a:gd name="connsiteY19" fmla="*/ 774440 h 1428201"/>
              <a:gd name="connsiteX20" fmla="*/ 392748 w 1894977"/>
              <a:gd name="connsiteY20" fmla="*/ 793102 h 1428201"/>
              <a:gd name="connsiteX21" fmla="*/ 374087 w 1894977"/>
              <a:gd name="connsiteY21" fmla="*/ 821093 h 1428201"/>
              <a:gd name="connsiteX22" fmla="*/ 308773 w 1894977"/>
              <a:gd name="connsiteY22" fmla="*/ 914400 h 1428201"/>
              <a:gd name="connsiteX23" fmla="*/ 271450 w 1894977"/>
              <a:gd name="connsiteY23" fmla="*/ 970383 h 1428201"/>
              <a:gd name="connsiteX24" fmla="*/ 215467 w 1894977"/>
              <a:gd name="connsiteY24" fmla="*/ 1035698 h 1428201"/>
              <a:gd name="connsiteX25" fmla="*/ 178144 w 1894977"/>
              <a:gd name="connsiteY25" fmla="*/ 1091681 h 1428201"/>
              <a:gd name="connsiteX26" fmla="*/ 140822 w 1894977"/>
              <a:gd name="connsiteY26" fmla="*/ 1129004 h 1428201"/>
              <a:gd name="connsiteX27" fmla="*/ 94169 w 1894977"/>
              <a:gd name="connsiteY27" fmla="*/ 1184987 h 1428201"/>
              <a:gd name="connsiteX28" fmla="*/ 10193 w 1894977"/>
              <a:gd name="connsiteY28" fmla="*/ 1296955 h 1428201"/>
              <a:gd name="connsiteX29" fmla="*/ 863 w 1894977"/>
              <a:gd name="connsiteY29" fmla="*/ 1324947 h 1428201"/>
              <a:gd name="connsiteX30" fmla="*/ 38185 w 1894977"/>
              <a:gd name="connsiteY30" fmla="*/ 1427583 h 1428201"/>
              <a:gd name="connsiteX31" fmla="*/ 47516 w 1894977"/>
              <a:gd name="connsiteY31" fmla="*/ 1427583 h 142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94977" h="1428201">
                <a:moveTo>
                  <a:pt x="1894977" y="0"/>
                </a:moveTo>
                <a:lnTo>
                  <a:pt x="1428446" y="9330"/>
                </a:lnTo>
                <a:cubicBezTo>
                  <a:pt x="1399800" y="10353"/>
                  <a:pt x="1354985" y="24101"/>
                  <a:pt x="1325810" y="27991"/>
                </a:cubicBezTo>
                <a:cubicBezTo>
                  <a:pt x="1294827" y="32122"/>
                  <a:pt x="1263605" y="34212"/>
                  <a:pt x="1232503" y="37322"/>
                </a:cubicBezTo>
                <a:cubicBezTo>
                  <a:pt x="1227600" y="38303"/>
                  <a:pt x="1157309" y="51592"/>
                  <a:pt x="1148528" y="55983"/>
                </a:cubicBezTo>
                <a:cubicBezTo>
                  <a:pt x="1053360" y="103566"/>
                  <a:pt x="1165531" y="70393"/>
                  <a:pt x="1073883" y="93306"/>
                </a:cubicBezTo>
                <a:cubicBezTo>
                  <a:pt x="1064552" y="99526"/>
                  <a:pt x="1054405" y="104669"/>
                  <a:pt x="1045891" y="111967"/>
                </a:cubicBezTo>
                <a:cubicBezTo>
                  <a:pt x="1032533" y="123417"/>
                  <a:pt x="1022886" y="139063"/>
                  <a:pt x="1008569" y="149289"/>
                </a:cubicBezTo>
                <a:cubicBezTo>
                  <a:pt x="1000566" y="155006"/>
                  <a:pt x="989908" y="155510"/>
                  <a:pt x="980577" y="158620"/>
                </a:cubicBezTo>
                <a:cubicBezTo>
                  <a:pt x="930814" y="233265"/>
                  <a:pt x="996128" y="143069"/>
                  <a:pt x="933924" y="205273"/>
                </a:cubicBezTo>
                <a:cubicBezTo>
                  <a:pt x="915888" y="223309"/>
                  <a:pt x="904619" y="258537"/>
                  <a:pt x="896601" y="279918"/>
                </a:cubicBezTo>
                <a:cubicBezTo>
                  <a:pt x="893148" y="289127"/>
                  <a:pt x="889405" y="298309"/>
                  <a:pt x="887271" y="307910"/>
                </a:cubicBezTo>
                <a:cubicBezTo>
                  <a:pt x="883167" y="326378"/>
                  <a:pt x="892178" y="351435"/>
                  <a:pt x="877940" y="363893"/>
                </a:cubicBezTo>
                <a:cubicBezTo>
                  <a:pt x="861389" y="378375"/>
                  <a:pt x="834397" y="370114"/>
                  <a:pt x="812626" y="373224"/>
                </a:cubicBezTo>
                <a:cubicBezTo>
                  <a:pt x="790855" y="385665"/>
                  <a:pt x="767059" y="395093"/>
                  <a:pt x="747312" y="410547"/>
                </a:cubicBezTo>
                <a:cubicBezTo>
                  <a:pt x="744001" y="413138"/>
                  <a:pt x="602413" y="531569"/>
                  <a:pt x="560699" y="578498"/>
                </a:cubicBezTo>
                <a:cubicBezTo>
                  <a:pt x="547468" y="593383"/>
                  <a:pt x="536608" y="610266"/>
                  <a:pt x="523377" y="625151"/>
                </a:cubicBezTo>
                <a:cubicBezTo>
                  <a:pt x="511688" y="638301"/>
                  <a:pt x="497419" y="649042"/>
                  <a:pt x="486054" y="662473"/>
                </a:cubicBezTo>
                <a:cubicBezTo>
                  <a:pt x="463148" y="689544"/>
                  <a:pt x="420740" y="746449"/>
                  <a:pt x="420740" y="746449"/>
                </a:cubicBezTo>
                <a:cubicBezTo>
                  <a:pt x="417630" y="755779"/>
                  <a:pt x="416470" y="766007"/>
                  <a:pt x="411410" y="774440"/>
                </a:cubicBezTo>
                <a:cubicBezTo>
                  <a:pt x="406884" y="781984"/>
                  <a:pt x="398244" y="786232"/>
                  <a:pt x="392748" y="793102"/>
                </a:cubicBezTo>
                <a:cubicBezTo>
                  <a:pt x="385743" y="801858"/>
                  <a:pt x="379651" y="811357"/>
                  <a:pt x="374087" y="821093"/>
                </a:cubicBezTo>
                <a:cubicBezTo>
                  <a:pt x="316669" y="921576"/>
                  <a:pt x="413045" y="775372"/>
                  <a:pt x="308773" y="914400"/>
                </a:cubicBezTo>
                <a:cubicBezTo>
                  <a:pt x="295316" y="932342"/>
                  <a:pt x="286046" y="953354"/>
                  <a:pt x="271450" y="970383"/>
                </a:cubicBezTo>
                <a:cubicBezTo>
                  <a:pt x="252789" y="992155"/>
                  <a:pt x="232950" y="1012970"/>
                  <a:pt x="215467" y="1035698"/>
                </a:cubicBezTo>
                <a:cubicBezTo>
                  <a:pt x="201792" y="1053475"/>
                  <a:pt x="194003" y="1075822"/>
                  <a:pt x="178144" y="1091681"/>
                </a:cubicBezTo>
                <a:cubicBezTo>
                  <a:pt x="165703" y="1104122"/>
                  <a:pt x="152592" y="1115926"/>
                  <a:pt x="140822" y="1129004"/>
                </a:cubicBezTo>
                <a:cubicBezTo>
                  <a:pt x="124572" y="1147060"/>
                  <a:pt x="109344" y="1166019"/>
                  <a:pt x="94169" y="1184987"/>
                </a:cubicBezTo>
                <a:cubicBezTo>
                  <a:pt x="32283" y="1262344"/>
                  <a:pt x="45263" y="1244349"/>
                  <a:pt x="10193" y="1296955"/>
                </a:cubicBezTo>
                <a:cubicBezTo>
                  <a:pt x="7083" y="1306286"/>
                  <a:pt x="863" y="1315112"/>
                  <a:pt x="863" y="1324947"/>
                </a:cubicBezTo>
                <a:cubicBezTo>
                  <a:pt x="863" y="1393257"/>
                  <a:pt x="-9033" y="1403975"/>
                  <a:pt x="38185" y="1427583"/>
                </a:cubicBezTo>
                <a:cubicBezTo>
                  <a:pt x="40967" y="1428974"/>
                  <a:pt x="44406" y="1427583"/>
                  <a:pt x="47516" y="1427583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CBF07E-61CB-4557-8C22-B29BA8ADA552}"/>
              </a:ext>
            </a:extLst>
          </p:cNvPr>
          <p:cNvSpPr/>
          <p:nvPr/>
        </p:nvSpPr>
        <p:spPr>
          <a:xfrm>
            <a:off x="6083559" y="3312367"/>
            <a:ext cx="644071" cy="1399592"/>
          </a:xfrm>
          <a:custGeom>
            <a:avLst/>
            <a:gdLst>
              <a:gd name="connsiteX0" fmla="*/ 0 w 644071"/>
              <a:gd name="connsiteY0" fmla="*/ 0 h 1399592"/>
              <a:gd name="connsiteX1" fmla="*/ 121298 w 644071"/>
              <a:gd name="connsiteY1" fmla="*/ 111968 h 1399592"/>
              <a:gd name="connsiteX2" fmla="*/ 139959 w 644071"/>
              <a:gd name="connsiteY2" fmla="*/ 139960 h 1399592"/>
              <a:gd name="connsiteX3" fmla="*/ 177282 w 644071"/>
              <a:gd name="connsiteY3" fmla="*/ 149290 h 1399592"/>
              <a:gd name="connsiteX4" fmla="*/ 214604 w 644071"/>
              <a:gd name="connsiteY4" fmla="*/ 195943 h 1399592"/>
              <a:gd name="connsiteX5" fmla="*/ 261257 w 644071"/>
              <a:gd name="connsiteY5" fmla="*/ 223935 h 1399592"/>
              <a:gd name="connsiteX6" fmla="*/ 279919 w 644071"/>
              <a:gd name="connsiteY6" fmla="*/ 242596 h 1399592"/>
              <a:gd name="connsiteX7" fmla="*/ 335902 w 644071"/>
              <a:gd name="connsiteY7" fmla="*/ 279919 h 1399592"/>
              <a:gd name="connsiteX8" fmla="*/ 354563 w 644071"/>
              <a:gd name="connsiteY8" fmla="*/ 307911 h 1399592"/>
              <a:gd name="connsiteX9" fmla="*/ 410547 w 644071"/>
              <a:gd name="connsiteY9" fmla="*/ 363894 h 1399592"/>
              <a:gd name="connsiteX10" fmla="*/ 438539 w 644071"/>
              <a:gd name="connsiteY10" fmla="*/ 419878 h 1399592"/>
              <a:gd name="connsiteX11" fmla="*/ 457200 w 644071"/>
              <a:gd name="connsiteY11" fmla="*/ 457200 h 1399592"/>
              <a:gd name="connsiteX12" fmla="*/ 475861 w 644071"/>
              <a:gd name="connsiteY12" fmla="*/ 531845 h 1399592"/>
              <a:gd name="connsiteX13" fmla="*/ 494523 w 644071"/>
              <a:gd name="connsiteY13" fmla="*/ 587829 h 1399592"/>
              <a:gd name="connsiteX14" fmla="*/ 513184 w 644071"/>
              <a:gd name="connsiteY14" fmla="*/ 774441 h 1399592"/>
              <a:gd name="connsiteX15" fmla="*/ 531845 w 644071"/>
              <a:gd name="connsiteY15" fmla="*/ 839755 h 1399592"/>
              <a:gd name="connsiteX16" fmla="*/ 550506 w 644071"/>
              <a:gd name="connsiteY16" fmla="*/ 970384 h 1399592"/>
              <a:gd name="connsiteX17" fmla="*/ 578498 w 644071"/>
              <a:gd name="connsiteY17" fmla="*/ 1063690 h 1399592"/>
              <a:gd name="connsiteX18" fmla="*/ 597159 w 644071"/>
              <a:gd name="connsiteY18" fmla="*/ 1129004 h 1399592"/>
              <a:gd name="connsiteX19" fmla="*/ 606490 w 644071"/>
              <a:gd name="connsiteY19" fmla="*/ 1156996 h 1399592"/>
              <a:gd name="connsiteX20" fmla="*/ 615821 w 644071"/>
              <a:gd name="connsiteY20" fmla="*/ 1203649 h 1399592"/>
              <a:gd name="connsiteX21" fmla="*/ 634482 w 644071"/>
              <a:gd name="connsiteY21" fmla="*/ 1259633 h 1399592"/>
              <a:gd name="connsiteX22" fmla="*/ 643812 w 644071"/>
              <a:gd name="connsiteY22" fmla="*/ 1399592 h 139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4071" h="1399592">
                <a:moveTo>
                  <a:pt x="0" y="0"/>
                </a:moveTo>
                <a:cubicBezTo>
                  <a:pt x="30828" y="25689"/>
                  <a:pt x="100674" y="81031"/>
                  <a:pt x="121298" y="111968"/>
                </a:cubicBezTo>
                <a:cubicBezTo>
                  <a:pt x="127518" y="121299"/>
                  <a:pt x="130628" y="133740"/>
                  <a:pt x="139959" y="139960"/>
                </a:cubicBezTo>
                <a:cubicBezTo>
                  <a:pt x="150629" y="147073"/>
                  <a:pt x="164841" y="146180"/>
                  <a:pt x="177282" y="149290"/>
                </a:cubicBezTo>
                <a:cubicBezTo>
                  <a:pt x="189723" y="164841"/>
                  <a:pt x="199719" y="182712"/>
                  <a:pt x="214604" y="195943"/>
                </a:cubicBezTo>
                <a:cubicBezTo>
                  <a:pt x="228159" y="207992"/>
                  <a:pt x="246500" y="213394"/>
                  <a:pt x="261257" y="223935"/>
                </a:cubicBezTo>
                <a:cubicBezTo>
                  <a:pt x="268416" y="229048"/>
                  <a:pt x="272881" y="237318"/>
                  <a:pt x="279919" y="242596"/>
                </a:cubicBezTo>
                <a:cubicBezTo>
                  <a:pt x="297861" y="256053"/>
                  <a:pt x="335902" y="279919"/>
                  <a:pt x="335902" y="279919"/>
                </a:cubicBezTo>
                <a:cubicBezTo>
                  <a:pt x="342122" y="289250"/>
                  <a:pt x="347113" y="299530"/>
                  <a:pt x="354563" y="307911"/>
                </a:cubicBezTo>
                <a:cubicBezTo>
                  <a:pt x="372096" y="327636"/>
                  <a:pt x="395908" y="341935"/>
                  <a:pt x="410547" y="363894"/>
                </a:cubicBezTo>
                <a:cubicBezTo>
                  <a:pt x="446409" y="417687"/>
                  <a:pt x="415361" y="365795"/>
                  <a:pt x="438539" y="419878"/>
                </a:cubicBezTo>
                <a:cubicBezTo>
                  <a:pt x="444018" y="432662"/>
                  <a:pt x="451721" y="444416"/>
                  <a:pt x="457200" y="457200"/>
                </a:cubicBezTo>
                <a:cubicBezTo>
                  <a:pt x="471358" y="490236"/>
                  <a:pt x="464905" y="491674"/>
                  <a:pt x="475861" y="531845"/>
                </a:cubicBezTo>
                <a:cubicBezTo>
                  <a:pt x="481037" y="550823"/>
                  <a:pt x="494523" y="587829"/>
                  <a:pt x="494523" y="587829"/>
                </a:cubicBezTo>
                <a:cubicBezTo>
                  <a:pt x="500743" y="650033"/>
                  <a:pt x="493417" y="715134"/>
                  <a:pt x="513184" y="774441"/>
                </a:cubicBezTo>
                <a:cubicBezTo>
                  <a:pt x="520577" y="796622"/>
                  <a:pt x="527941" y="816330"/>
                  <a:pt x="531845" y="839755"/>
                </a:cubicBezTo>
                <a:cubicBezTo>
                  <a:pt x="539076" y="883142"/>
                  <a:pt x="539838" y="927712"/>
                  <a:pt x="550506" y="970384"/>
                </a:cubicBezTo>
                <a:cubicBezTo>
                  <a:pt x="564607" y="1026786"/>
                  <a:pt x="555783" y="995545"/>
                  <a:pt x="578498" y="1063690"/>
                </a:cubicBezTo>
                <a:cubicBezTo>
                  <a:pt x="600875" y="1130822"/>
                  <a:pt x="573721" y="1046970"/>
                  <a:pt x="597159" y="1129004"/>
                </a:cubicBezTo>
                <a:cubicBezTo>
                  <a:pt x="599861" y="1138461"/>
                  <a:pt x="604104" y="1147454"/>
                  <a:pt x="606490" y="1156996"/>
                </a:cubicBezTo>
                <a:cubicBezTo>
                  <a:pt x="610337" y="1172381"/>
                  <a:pt x="611648" y="1188349"/>
                  <a:pt x="615821" y="1203649"/>
                </a:cubicBezTo>
                <a:cubicBezTo>
                  <a:pt x="620997" y="1222627"/>
                  <a:pt x="634482" y="1259633"/>
                  <a:pt x="634482" y="1259633"/>
                </a:cubicBezTo>
                <a:cubicBezTo>
                  <a:pt x="646512" y="1355881"/>
                  <a:pt x="643812" y="1309203"/>
                  <a:pt x="643812" y="1399592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B126C0-4C77-4FA0-BBE5-26A399624701}"/>
              </a:ext>
            </a:extLst>
          </p:cNvPr>
          <p:cNvSpPr/>
          <p:nvPr/>
        </p:nvSpPr>
        <p:spPr>
          <a:xfrm>
            <a:off x="4763407" y="1805095"/>
            <a:ext cx="1642187" cy="236882"/>
          </a:xfrm>
          <a:custGeom>
            <a:avLst/>
            <a:gdLst>
              <a:gd name="connsiteX0" fmla="*/ 886408 w 886408"/>
              <a:gd name="connsiteY0" fmla="*/ 74645 h 85539"/>
              <a:gd name="connsiteX1" fmla="*/ 811763 w 886408"/>
              <a:gd name="connsiteY1" fmla="*/ 46653 h 85539"/>
              <a:gd name="connsiteX2" fmla="*/ 774441 w 886408"/>
              <a:gd name="connsiteY2" fmla="*/ 37322 h 85539"/>
              <a:gd name="connsiteX3" fmla="*/ 671804 w 886408"/>
              <a:gd name="connsiteY3" fmla="*/ 0 h 85539"/>
              <a:gd name="connsiteX4" fmla="*/ 298579 w 886408"/>
              <a:gd name="connsiteY4" fmla="*/ 18661 h 85539"/>
              <a:gd name="connsiteX5" fmla="*/ 270588 w 886408"/>
              <a:gd name="connsiteY5" fmla="*/ 27992 h 85539"/>
              <a:gd name="connsiteX6" fmla="*/ 233265 w 886408"/>
              <a:gd name="connsiteY6" fmla="*/ 37322 h 85539"/>
              <a:gd name="connsiteX7" fmla="*/ 167951 w 886408"/>
              <a:gd name="connsiteY7" fmla="*/ 55983 h 85539"/>
              <a:gd name="connsiteX8" fmla="*/ 130628 w 886408"/>
              <a:gd name="connsiteY8" fmla="*/ 65314 h 85539"/>
              <a:gd name="connsiteX9" fmla="*/ 74645 w 886408"/>
              <a:gd name="connsiteY9" fmla="*/ 83975 h 85539"/>
              <a:gd name="connsiteX10" fmla="*/ 0 w 886408"/>
              <a:gd name="connsiteY10" fmla="*/ 83975 h 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6408" h="85539">
                <a:moveTo>
                  <a:pt x="886408" y="74645"/>
                </a:moveTo>
                <a:cubicBezTo>
                  <a:pt x="861741" y="64778"/>
                  <a:pt x="837372" y="53970"/>
                  <a:pt x="811763" y="46653"/>
                </a:cubicBezTo>
                <a:cubicBezTo>
                  <a:pt x="799433" y="43130"/>
                  <a:pt x="786724" y="41007"/>
                  <a:pt x="774441" y="37322"/>
                </a:cubicBezTo>
                <a:cubicBezTo>
                  <a:pt x="726521" y="22946"/>
                  <a:pt x="716325" y="17808"/>
                  <a:pt x="671804" y="0"/>
                </a:cubicBezTo>
                <a:cubicBezTo>
                  <a:pt x="593999" y="2288"/>
                  <a:pt x="412716" y="-6704"/>
                  <a:pt x="298579" y="18661"/>
                </a:cubicBezTo>
                <a:cubicBezTo>
                  <a:pt x="288978" y="20795"/>
                  <a:pt x="280045" y="25290"/>
                  <a:pt x="270588" y="27992"/>
                </a:cubicBezTo>
                <a:cubicBezTo>
                  <a:pt x="258258" y="31515"/>
                  <a:pt x="245637" y="33948"/>
                  <a:pt x="233265" y="37322"/>
                </a:cubicBezTo>
                <a:cubicBezTo>
                  <a:pt x="211420" y="43279"/>
                  <a:pt x="189796" y="50025"/>
                  <a:pt x="167951" y="55983"/>
                </a:cubicBezTo>
                <a:cubicBezTo>
                  <a:pt x="155579" y="59357"/>
                  <a:pt x="142911" y="61629"/>
                  <a:pt x="130628" y="65314"/>
                </a:cubicBezTo>
                <a:cubicBezTo>
                  <a:pt x="111787" y="70966"/>
                  <a:pt x="94118" y="81193"/>
                  <a:pt x="74645" y="83975"/>
                </a:cubicBezTo>
                <a:cubicBezTo>
                  <a:pt x="50013" y="87494"/>
                  <a:pt x="24882" y="83975"/>
                  <a:pt x="0" y="8397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02E6D60-A89F-4AFD-81E9-9486E93ABA06}"/>
              </a:ext>
            </a:extLst>
          </p:cNvPr>
          <p:cNvSpPr/>
          <p:nvPr/>
        </p:nvSpPr>
        <p:spPr>
          <a:xfrm rot="2181943">
            <a:off x="6450101" y="2625853"/>
            <a:ext cx="1727341" cy="298693"/>
          </a:xfrm>
          <a:custGeom>
            <a:avLst/>
            <a:gdLst>
              <a:gd name="connsiteX0" fmla="*/ 886408 w 886408"/>
              <a:gd name="connsiteY0" fmla="*/ 74645 h 85539"/>
              <a:gd name="connsiteX1" fmla="*/ 811763 w 886408"/>
              <a:gd name="connsiteY1" fmla="*/ 46653 h 85539"/>
              <a:gd name="connsiteX2" fmla="*/ 774441 w 886408"/>
              <a:gd name="connsiteY2" fmla="*/ 37322 h 85539"/>
              <a:gd name="connsiteX3" fmla="*/ 671804 w 886408"/>
              <a:gd name="connsiteY3" fmla="*/ 0 h 85539"/>
              <a:gd name="connsiteX4" fmla="*/ 298579 w 886408"/>
              <a:gd name="connsiteY4" fmla="*/ 18661 h 85539"/>
              <a:gd name="connsiteX5" fmla="*/ 270588 w 886408"/>
              <a:gd name="connsiteY5" fmla="*/ 27992 h 85539"/>
              <a:gd name="connsiteX6" fmla="*/ 233265 w 886408"/>
              <a:gd name="connsiteY6" fmla="*/ 37322 h 85539"/>
              <a:gd name="connsiteX7" fmla="*/ 167951 w 886408"/>
              <a:gd name="connsiteY7" fmla="*/ 55983 h 85539"/>
              <a:gd name="connsiteX8" fmla="*/ 130628 w 886408"/>
              <a:gd name="connsiteY8" fmla="*/ 65314 h 85539"/>
              <a:gd name="connsiteX9" fmla="*/ 74645 w 886408"/>
              <a:gd name="connsiteY9" fmla="*/ 83975 h 85539"/>
              <a:gd name="connsiteX10" fmla="*/ 0 w 886408"/>
              <a:gd name="connsiteY10" fmla="*/ 83975 h 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6408" h="85539">
                <a:moveTo>
                  <a:pt x="886408" y="74645"/>
                </a:moveTo>
                <a:cubicBezTo>
                  <a:pt x="861741" y="64778"/>
                  <a:pt x="837372" y="53970"/>
                  <a:pt x="811763" y="46653"/>
                </a:cubicBezTo>
                <a:cubicBezTo>
                  <a:pt x="799433" y="43130"/>
                  <a:pt x="786724" y="41007"/>
                  <a:pt x="774441" y="37322"/>
                </a:cubicBezTo>
                <a:cubicBezTo>
                  <a:pt x="726521" y="22946"/>
                  <a:pt x="716325" y="17808"/>
                  <a:pt x="671804" y="0"/>
                </a:cubicBezTo>
                <a:cubicBezTo>
                  <a:pt x="593999" y="2288"/>
                  <a:pt x="412716" y="-6704"/>
                  <a:pt x="298579" y="18661"/>
                </a:cubicBezTo>
                <a:cubicBezTo>
                  <a:pt x="288978" y="20795"/>
                  <a:pt x="280045" y="25290"/>
                  <a:pt x="270588" y="27992"/>
                </a:cubicBezTo>
                <a:cubicBezTo>
                  <a:pt x="258258" y="31515"/>
                  <a:pt x="245637" y="33948"/>
                  <a:pt x="233265" y="37322"/>
                </a:cubicBezTo>
                <a:cubicBezTo>
                  <a:pt x="211420" y="43279"/>
                  <a:pt x="189796" y="50025"/>
                  <a:pt x="167951" y="55983"/>
                </a:cubicBezTo>
                <a:cubicBezTo>
                  <a:pt x="155579" y="59357"/>
                  <a:pt x="142911" y="61629"/>
                  <a:pt x="130628" y="65314"/>
                </a:cubicBezTo>
                <a:cubicBezTo>
                  <a:pt x="111787" y="70966"/>
                  <a:pt x="94118" y="81193"/>
                  <a:pt x="74645" y="83975"/>
                </a:cubicBezTo>
                <a:cubicBezTo>
                  <a:pt x="50013" y="87494"/>
                  <a:pt x="24882" y="83975"/>
                  <a:pt x="0" y="8397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3AB5716-B219-455A-AE6F-60F6FFB875AC}"/>
              </a:ext>
            </a:extLst>
          </p:cNvPr>
          <p:cNvSpPr/>
          <p:nvPr/>
        </p:nvSpPr>
        <p:spPr>
          <a:xfrm rot="18713087">
            <a:off x="5212035" y="2170729"/>
            <a:ext cx="704652" cy="4103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9349D-CE4A-4787-85D7-EDBD987DFCF8}"/>
              </a:ext>
            </a:extLst>
          </p:cNvPr>
          <p:cNvSpPr txBox="1"/>
          <p:nvPr/>
        </p:nvSpPr>
        <p:spPr>
          <a:xfrm>
            <a:off x="5101719" y="5169039"/>
            <a:ext cx="2180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>
                <a:solidFill>
                  <a:srgbClr val="FF0000"/>
                </a:solidFill>
              </a:rPr>
              <a:t>صدع عكسي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فواصل و الفوالق ( الصدوع )">
            <a:extLst>
              <a:ext uri="{FF2B5EF4-FFF2-40B4-BE49-F238E27FC236}">
                <a16:creationId xmlns:a16="http://schemas.microsoft.com/office/drawing/2014/main" id="{993201B6-40B0-4886-B40F-47977099A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57" y="568518"/>
            <a:ext cx="9455085" cy="606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3C0CE-18C4-4BB3-8AE1-08464DC3ADE7}"/>
              </a:ext>
            </a:extLst>
          </p:cNvPr>
          <p:cNvSpPr txBox="1"/>
          <p:nvPr/>
        </p:nvSpPr>
        <p:spPr>
          <a:xfrm>
            <a:off x="278017" y="469818"/>
            <a:ext cx="2180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>
                <a:solidFill>
                  <a:srgbClr val="FF0000"/>
                </a:solidFill>
              </a:rPr>
              <a:t>صدع عكسي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1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o-ex13.jpg">
            <a:extLst>
              <a:ext uri="{FF2B5EF4-FFF2-40B4-BE49-F238E27FC236}">
                <a16:creationId xmlns:a16="http://schemas.microsoft.com/office/drawing/2014/main" id="{78BC664B-5DE0-4523-B5BA-E692C1A5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71" y="0"/>
            <a:ext cx="4720549" cy="27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3B7DDD-EFE6-4E4B-A567-8A7B44C20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33" y="-119270"/>
            <a:ext cx="4066346" cy="2861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86226-763B-492A-B09A-4D212374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055" y="2962275"/>
            <a:ext cx="5191125" cy="3895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DE3FF3-5AF5-4F5E-9A01-5B5DCD450E1D}"/>
              </a:ext>
            </a:extLst>
          </p:cNvPr>
          <p:cNvSpPr txBox="1"/>
          <p:nvPr/>
        </p:nvSpPr>
        <p:spPr>
          <a:xfrm>
            <a:off x="8878589" y="2742228"/>
            <a:ext cx="2180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>
                <a:solidFill>
                  <a:srgbClr val="FF0000"/>
                </a:solidFill>
              </a:rPr>
              <a:t>صدع عكسي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1BED9-AE2B-4760-80B9-ACD487F25AED}"/>
              </a:ext>
            </a:extLst>
          </p:cNvPr>
          <p:cNvSpPr txBox="1"/>
          <p:nvPr/>
        </p:nvSpPr>
        <p:spPr>
          <a:xfrm>
            <a:off x="7599755" y="5604210"/>
            <a:ext cx="2180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>
                <a:solidFill>
                  <a:srgbClr val="FF0000"/>
                </a:solidFill>
              </a:rPr>
              <a:t>صدع عادي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744DF-8FC1-4837-B435-21C97995AD89}"/>
              </a:ext>
            </a:extLst>
          </p:cNvPr>
          <p:cNvSpPr txBox="1"/>
          <p:nvPr/>
        </p:nvSpPr>
        <p:spPr>
          <a:xfrm>
            <a:off x="270994" y="2861982"/>
            <a:ext cx="2180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000" b="1" dirty="0">
                <a:solidFill>
                  <a:srgbClr val="FF0000"/>
                </a:solidFill>
              </a:rPr>
              <a:t>صدع عادي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3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32550</TotalTime>
  <Words>87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d.naffa</cp:lastModifiedBy>
  <cp:revision>152</cp:revision>
  <dcterms:created xsi:type="dcterms:W3CDTF">2020-04-13T09:22:17Z</dcterms:created>
  <dcterms:modified xsi:type="dcterms:W3CDTF">2023-11-03T19:09:54Z</dcterms:modified>
</cp:coreProperties>
</file>