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2BA3-8E6B-416A-B56E-2525B9EB70E8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21E2-ED3C-463E-A68C-0DA8FCF1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2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2BA3-8E6B-416A-B56E-2525B9EB70E8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21E2-ED3C-463E-A68C-0DA8FCF1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98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2BA3-8E6B-416A-B56E-2525B9EB70E8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21E2-ED3C-463E-A68C-0DA8FCF1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004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2BA3-8E6B-416A-B56E-2525B9EB70E8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21E2-ED3C-463E-A68C-0DA8FCF1084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71775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2BA3-8E6B-416A-B56E-2525B9EB70E8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21E2-ED3C-463E-A68C-0DA8FCF1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17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2BA3-8E6B-416A-B56E-2525B9EB70E8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21E2-ED3C-463E-A68C-0DA8FCF1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172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2BA3-8E6B-416A-B56E-2525B9EB70E8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21E2-ED3C-463E-A68C-0DA8FCF1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21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2BA3-8E6B-416A-B56E-2525B9EB70E8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21E2-ED3C-463E-A68C-0DA8FCF1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7437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2BA3-8E6B-416A-B56E-2525B9EB70E8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21E2-ED3C-463E-A68C-0DA8FCF1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68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2BA3-8E6B-416A-B56E-2525B9EB70E8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21E2-ED3C-463E-A68C-0DA8FCF1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28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2BA3-8E6B-416A-B56E-2525B9EB70E8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21E2-ED3C-463E-A68C-0DA8FCF1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58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2BA3-8E6B-416A-B56E-2525B9EB70E8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21E2-ED3C-463E-A68C-0DA8FCF1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04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2BA3-8E6B-416A-B56E-2525B9EB70E8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21E2-ED3C-463E-A68C-0DA8FCF1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730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2BA3-8E6B-416A-B56E-2525B9EB70E8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21E2-ED3C-463E-A68C-0DA8FCF1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09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2BA3-8E6B-416A-B56E-2525B9EB70E8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21E2-ED3C-463E-A68C-0DA8FCF1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0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2BA3-8E6B-416A-B56E-2525B9EB70E8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21E2-ED3C-463E-A68C-0DA8FCF1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94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2BA3-8E6B-416A-B56E-2525B9EB70E8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21E2-ED3C-463E-A68C-0DA8FCF1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08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9742BA3-8E6B-416A-B56E-2525B9EB70E8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621E2-ED3C-463E-A68C-0DA8FCF1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7791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QU'EST-CE QUE TU FAIS À LA MAISON?. - ppt video online télécharg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891" y="1770712"/>
            <a:ext cx="5875001" cy="4406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992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PPT - QU'EST-CE QUE TU FAIS À LA MAISON? PowerPoint Presentation, free  download - ID:32100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346" y="29441"/>
            <a:ext cx="9104746" cy="6828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2531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latin typeface="Comic Sans MS" panose="030F0702030302020204" pitchFamily="66" charset="0"/>
              </a:rPr>
              <a:t>Je </a:t>
            </a:r>
            <a:r>
              <a:rPr lang="en-US" b="1" dirty="0" err="1" smtClean="0">
                <a:latin typeface="Comic Sans MS" panose="030F0702030302020204" pitchFamily="66" charset="0"/>
              </a:rPr>
              <a:t>joue</a:t>
            </a:r>
            <a:r>
              <a:rPr lang="en-US" b="1" dirty="0" smtClean="0">
                <a:latin typeface="Comic Sans MS" panose="030F0702030302020204" pitchFamily="66" charset="0"/>
              </a:rPr>
              <a:t> au foot</a:t>
            </a:r>
          </a:p>
          <a:p>
            <a:r>
              <a:rPr lang="en-US" b="1" dirty="0" err="1" smtClean="0">
                <a:latin typeface="Comic Sans MS" panose="030F0702030302020204" pitchFamily="66" charset="0"/>
              </a:rPr>
              <a:t>J’ecoute</a:t>
            </a:r>
            <a:r>
              <a:rPr lang="en-US" b="1" dirty="0" smtClean="0">
                <a:latin typeface="Comic Sans MS" panose="030F0702030302020204" pitchFamily="66" charset="0"/>
              </a:rPr>
              <a:t> de la </a:t>
            </a:r>
            <a:r>
              <a:rPr lang="en-US" b="1" dirty="0" err="1" smtClean="0">
                <a:latin typeface="Comic Sans MS" panose="030F0702030302020204" pitchFamily="66" charset="0"/>
              </a:rPr>
              <a:t>musique</a:t>
            </a:r>
            <a:endParaRPr lang="en-US" b="1" dirty="0" smtClean="0">
              <a:latin typeface="Comic Sans MS" panose="030F0702030302020204" pitchFamily="66" charset="0"/>
            </a:endParaRPr>
          </a:p>
          <a:p>
            <a:r>
              <a:rPr lang="en-US" b="1" dirty="0" smtClean="0">
                <a:latin typeface="Comic Sans MS" panose="030F0702030302020204" pitchFamily="66" charset="0"/>
              </a:rPr>
              <a:t>Je </a:t>
            </a:r>
            <a:r>
              <a:rPr lang="en-US" b="1" dirty="0" err="1" smtClean="0">
                <a:latin typeface="Comic Sans MS" panose="030F0702030302020204" pitchFamily="66" charset="0"/>
              </a:rPr>
              <a:t>regarde</a:t>
            </a:r>
            <a:r>
              <a:rPr lang="en-US" b="1" dirty="0" smtClean="0">
                <a:latin typeface="Comic Sans MS" panose="030F0702030302020204" pitchFamily="66" charset="0"/>
              </a:rPr>
              <a:t> la </a:t>
            </a:r>
            <a:r>
              <a:rPr lang="en-US" b="1" dirty="0" err="1" smtClean="0">
                <a:latin typeface="Comic Sans MS" panose="030F0702030302020204" pitchFamily="66" charset="0"/>
              </a:rPr>
              <a:t>télévision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smtClean="0">
                <a:latin typeface="Comic Sans MS" panose="030F0702030302020204" pitchFamily="66" charset="0"/>
              </a:rPr>
              <a:t>je </a:t>
            </a:r>
            <a:r>
              <a:rPr lang="en-US" b="1" dirty="0" err="1" smtClean="0">
                <a:latin typeface="Comic Sans MS" panose="030F0702030302020204" pitchFamily="66" charset="0"/>
              </a:rPr>
              <a:t>travaille</a:t>
            </a:r>
            <a:endParaRPr lang="en-US" b="1" dirty="0" smtClean="0">
              <a:latin typeface="Comic Sans MS" panose="030F0702030302020204" pitchFamily="66" charset="0"/>
            </a:endParaRPr>
          </a:p>
          <a:p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smtClean="0">
                <a:latin typeface="Comic Sans MS" panose="030F0702030302020204" pitchFamily="66" charset="0"/>
              </a:rPr>
              <a:t>je </a:t>
            </a:r>
            <a:r>
              <a:rPr lang="en-US" b="1" dirty="0" err="1" smtClean="0">
                <a:latin typeface="Comic Sans MS" panose="030F0702030302020204" pitchFamily="66" charset="0"/>
              </a:rPr>
              <a:t>dessine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Je </a:t>
            </a:r>
            <a:r>
              <a:rPr lang="en-US" b="1" dirty="0" err="1" smtClean="0">
                <a:latin typeface="Comic Sans MS" panose="030F0702030302020204" pitchFamily="66" charset="0"/>
              </a:rPr>
              <a:t>chante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fr-FR" b="1" dirty="0" smtClean="0">
                <a:latin typeface="Comic Sans MS" panose="030F0702030302020204" pitchFamily="66" charset="0"/>
              </a:rPr>
              <a:t>Je joue d</a:t>
            </a:r>
            <a:r>
              <a:rPr lang="en-US" b="1" dirty="0" err="1" smtClean="0">
                <a:latin typeface="Comic Sans MS" panose="030F0702030302020204" pitchFamily="66" charset="0"/>
              </a:rPr>
              <a:t>ans</a:t>
            </a:r>
            <a:r>
              <a:rPr lang="en-US" b="1" dirty="0" smtClean="0">
                <a:latin typeface="Comic Sans MS" panose="030F0702030302020204" pitchFamily="66" charset="0"/>
              </a:rPr>
              <a:t> le </a:t>
            </a:r>
            <a:r>
              <a:rPr lang="en-US" b="1" dirty="0" err="1" smtClean="0">
                <a:latin typeface="Comic Sans MS" panose="030F0702030302020204" pitchFamily="66" charset="0"/>
              </a:rPr>
              <a:t>jardin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Je mange </a:t>
            </a:r>
            <a:r>
              <a:rPr lang="en-US" b="1" dirty="0" err="1" smtClean="0">
                <a:latin typeface="Comic Sans MS" panose="030F0702030302020204" pitchFamily="66" charset="0"/>
              </a:rPr>
              <a:t>mes</a:t>
            </a:r>
            <a:r>
              <a:rPr lang="en-US" b="1" dirty="0" smtClean="0">
                <a:latin typeface="Comic Sans MS" panose="030F0702030302020204" pitchFamily="66" charset="0"/>
              </a:rPr>
              <a:t> sandwich </a:t>
            </a:r>
            <a:endParaRPr lang="en-US" b="1" dirty="0">
              <a:latin typeface="Comic Sans MS" panose="030F0702030302020204" pitchFamily="66" charset="0"/>
            </a:endParaRPr>
          </a:p>
          <a:p>
            <a:r>
              <a:rPr lang="en-US" b="1" dirty="0" smtClean="0">
                <a:latin typeface="Comic Sans MS" panose="030F0702030302020204" pitchFamily="66" charset="0"/>
              </a:rPr>
              <a:t>J </a:t>
            </a:r>
            <a:r>
              <a:rPr lang="en-US" b="1" dirty="0" err="1" smtClean="0">
                <a:latin typeface="Comic Sans MS" panose="030F0702030302020204" pitchFamily="66" charset="0"/>
              </a:rPr>
              <a:t>ecris</a:t>
            </a:r>
            <a:r>
              <a:rPr lang="en-US" b="1" dirty="0" smtClean="0">
                <a:latin typeface="Comic Sans MS" panose="030F0702030302020204" pitchFamily="66" charset="0"/>
              </a:rPr>
              <a:t> sur mon cahier du </a:t>
            </a:r>
            <a:r>
              <a:rPr lang="en-US" b="1" dirty="0" err="1" smtClean="0">
                <a:latin typeface="Comic Sans MS" panose="030F0702030302020204" pitchFamily="66" charset="0"/>
              </a:rPr>
              <a:t>cours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Je </a:t>
            </a:r>
            <a:r>
              <a:rPr lang="en-US" b="1" dirty="0" err="1" smtClean="0">
                <a:latin typeface="Comic Sans MS" panose="030F0702030302020204" pitchFamily="66" charset="0"/>
              </a:rPr>
              <a:t>lis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une</a:t>
            </a:r>
            <a:r>
              <a:rPr lang="en-US" b="1" dirty="0" smtClean="0">
                <a:latin typeface="Comic Sans MS" panose="030F0702030302020204" pitchFamily="66" charset="0"/>
              </a:rPr>
              <a:t> histoire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986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1-A la </a:t>
            </a:r>
            <a:r>
              <a:rPr lang="en-US" dirty="0" err="1" smtClean="0">
                <a:latin typeface="Comic Sans MS" panose="030F0702030302020204" pitchFamily="66" charset="0"/>
              </a:rPr>
              <a:t>maison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je </a:t>
            </a:r>
            <a:r>
              <a:rPr lang="en-US" dirty="0" err="1" smtClean="0">
                <a:latin typeface="Comic Sans MS" panose="030F0702030302020204" pitchFamily="66" charset="0"/>
              </a:rPr>
              <a:t>joue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dans</a:t>
            </a:r>
            <a:r>
              <a:rPr lang="en-US" dirty="0" smtClean="0">
                <a:latin typeface="Comic Sans MS" panose="030F0702030302020204" pitchFamily="66" charset="0"/>
              </a:rPr>
              <a:t> le </a:t>
            </a:r>
            <a:r>
              <a:rPr lang="en-US" dirty="0" err="1" smtClean="0">
                <a:latin typeface="Comic Sans MS" panose="030F0702030302020204" pitchFamily="66" charset="0"/>
              </a:rPr>
              <a:t>jardin</a:t>
            </a:r>
            <a:r>
              <a:rPr lang="en-US" dirty="0" smtClean="0">
                <a:latin typeface="Comic Sans MS" panose="030F0702030302020204" pitchFamily="66" charset="0"/>
              </a:rPr>
              <a:t> , je </a:t>
            </a:r>
            <a:r>
              <a:rPr lang="en-US" dirty="0" err="1" smtClean="0">
                <a:latin typeface="Comic Sans MS" panose="030F0702030302020204" pitchFamily="66" charset="0"/>
              </a:rPr>
              <a:t>cours</a:t>
            </a:r>
            <a:r>
              <a:rPr lang="en-US" dirty="0" smtClean="0">
                <a:latin typeface="Comic Sans MS" panose="030F0702030302020204" pitchFamily="66" charset="0"/>
              </a:rPr>
              <a:t> avec mon chat , et </a:t>
            </a:r>
            <a:r>
              <a:rPr lang="en-US" dirty="0" err="1" smtClean="0">
                <a:latin typeface="Comic Sans MS" panose="030F0702030302020204" pitchFamily="66" charset="0"/>
              </a:rPr>
              <a:t>regarde</a:t>
            </a:r>
            <a:r>
              <a:rPr lang="en-US" dirty="0" smtClean="0">
                <a:latin typeface="Comic Sans MS" panose="030F0702030302020204" pitchFamily="66" charset="0"/>
              </a:rPr>
              <a:t> la t</a:t>
            </a:r>
            <a:r>
              <a:rPr lang="fr-FR" dirty="0" err="1" smtClean="0">
                <a:latin typeface="Comic Sans MS" panose="030F0702030302020204" pitchFamily="66" charset="0"/>
              </a:rPr>
              <a:t>él</a:t>
            </a:r>
            <a:r>
              <a:rPr lang="en-US" dirty="0" smtClean="0">
                <a:latin typeface="Comic Sans MS" panose="030F0702030302020204" pitchFamily="66" charset="0"/>
              </a:rPr>
              <a:t>é</a:t>
            </a:r>
          </a:p>
          <a:p>
            <a:endParaRPr lang="fr-FR" dirty="0" smtClean="0">
              <a:latin typeface="Comic Sans MS" panose="030F0702030302020204" pitchFamily="66" charset="0"/>
            </a:endParaRPr>
          </a:p>
          <a:p>
            <a:r>
              <a:rPr lang="fr-FR" dirty="0" smtClean="0">
                <a:latin typeface="Comic Sans MS" panose="030F0702030302020204" pitchFamily="66" charset="0"/>
              </a:rPr>
              <a:t>2- A la maison , je mange du chocolat , je joue au foot , </a:t>
            </a:r>
          </a:p>
          <a:p>
            <a:r>
              <a:rPr lang="fr-FR" dirty="0" smtClean="0">
                <a:latin typeface="Comic Sans MS" panose="030F0702030302020204" pitchFamily="66" charset="0"/>
              </a:rPr>
              <a:t>Je marche dans le jardin et je dessine </a:t>
            </a:r>
          </a:p>
          <a:p>
            <a:endParaRPr lang="fr-FR" dirty="0">
              <a:latin typeface="Comic Sans MS" panose="030F0702030302020204" pitchFamily="66" charset="0"/>
            </a:endParaRPr>
          </a:p>
          <a:p>
            <a:r>
              <a:rPr lang="fr-FR" dirty="0" smtClean="0">
                <a:latin typeface="Comic Sans MS" panose="030F0702030302020204" pitchFamily="66" charset="0"/>
              </a:rPr>
              <a:t>3-A la maison , je joue , je dessine , je mange des fruits et je regarde la télé</a:t>
            </a:r>
            <a:endParaRPr lang="fr-FR" dirty="0">
              <a:latin typeface="Comic Sans MS" panose="030F0702030302020204" pitchFamily="66" charset="0"/>
            </a:endParaRPr>
          </a:p>
          <a:p>
            <a:r>
              <a:rPr lang="fr-FR" dirty="0" smtClean="0">
                <a:latin typeface="Comic Sans MS" panose="030F0702030302020204" pitchFamily="66" charset="0"/>
              </a:rPr>
              <a:t>*</a:t>
            </a:r>
            <a:r>
              <a:rPr lang="ar-JO" dirty="0" smtClean="0">
                <a:latin typeface="Comic Sans MS" panose="030F0702030302020204" pitchFamily="66" charset="0"/>
              </a:rPr>
              <a:t>امثلة لكن كل الاجابات مقبولة 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9914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</TotalTime>
  <Words>110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Century Gothic</vt:lpstr>
      <vt:lpstr>Comic Sans MS</vt:lpstr>
      <vt:lpstr>Times New Roman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2</cp:revision>
  <dcterms:created xsi:type="dcterms:W3CDTF">2023-11-03T13:33:56Z</dcterms:created>
  <dcterms:modified xsi:type="dcterms:W3CDTF">2023-11-03T13:42:56Z</dcterms:modified>
</cp:coreProperties>
</file>