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>
        <p:scale>
          <a:sx n="50" d="100"/>
          <a:sy n="50" d="100"/>
        </p:scale>
        <p:origin x="618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DDD7D-1D4D-48E3-8809-8C37CED8B3A0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595AF-81D8-4AF6-8493-1263BFD4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10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595AF-81D8-4AF6-8493-1263BFD407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74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595AF-81D8-4AF6-8493-1263BFD407C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58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595AF-81D8-4AF6-8493-1263BFD407C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66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4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7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6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9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8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1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8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1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2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1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A4DA1-B634-42D1-8DC8-7B6B64E8FC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978" y="2784428"/>
            <a:ext cx="9061813" cy="3902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156" y="279082"/>
            <a:ext cx="606742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00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648" y="688657"/>
            <a:ext cx="6844167" cy="10487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709" y="2058761"/>
            <a:ext cx="11107622" cy="11859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8203" y="3244731"/>
            <a:ext cx="6705055" cy="15686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3037" y="5081587"/>
            <a:ext cx="2333625" cy="733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8648" y="4995861"/>
            <a:ext cx="404812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990" y="1495152"/>
            <a:ext cx="10076402" cy="2854779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>
            <a:off x="4286250" y="2743200"/>
            <a:ext cx="6800850" cy="57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981200" y="3390900"/>
            <a:ext cx="321945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7239000" y="4019550"/>
            <a:ext cx="371475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29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972" y="302214"/>
            <a:ext cx="7887108" cy="25327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641" y="2321935"/>
            <a:ext cx="11513559" cy="4343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1245" y="3749833"/>
            <a:ext cx="1181100" cy="1104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0589" y="4057220"/>
            <a:ext cx="1304925" cy="1162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7318" y="3987560"/>
            <a:ext cx="1285875" cy="1123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32512" y="3933825"/>
            <a:ext cx="1257300" cy="11239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82915" y="5747116"/>
            <a:ext cx="2964482" cy="48229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98275" y="4854294"/>
            <a:ext cx="2098245" cy="54811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59575" y="5160042"/>
            <a:ext cx="2115846" cy="96152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36801" y="5160042"/>
            <a:ext cx="3922106" cy="74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3154" y="443345"/>
            <a:ext cx="6019800" cy="457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5904" y="2828059"/>
            <a:ext cx="6877050" cy="15621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00350" y="1263134"/>
            <a:ext cx="57054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أُحِبُّ الاحتِفالَ</a:t>
            </a:r>
            <a:r>
              <a:rPr lang="ar-JO" sz="4800" baseline="0" dirty="0" smtClean="0">
                <a:solidFill>
                  <a:srgbClr val="FF0000"/>
                </a:solidFill>
              </a:rPr>
              <a:t> بيومِ الاسْتِقلالِ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49635" y="5124087"/>
            <a:ext cx="56204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0070C0"/>
                </a:solidFill>
              </a:rPr>
              <a:t>التّخلص من التّبعيّة والاستِعمارِ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6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255" y="674976"/>
            <a:ext cx="9392516" cy="289664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556729" y="2537752"/>
            <a:ext cx="17475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JO" sz="2000" dirty="0" smtClean="0">
                <a:solidFill>
                  <a:srgbClr val="00B0F0"/>
                </a:solidFill>
              </a:rPr>
              <a:t>تأسيس إمارة شرقِ </a:t>
            </a:r>
          </a:p>
          <a:p>
            <a:pPr algn="r"/>
            <a:r>
              <a:rPr lang="ar-JO" sz="2000" dirty="0" smtClean="0">
                <a:solidFill>
                  <a:srgbClr val="00B0F0"/>
                </a:solidFill>
              </a:rPr>
              <a:t>الأردنّ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86079" y="2630084"/>
            <a:ext cx="18261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dirty="0" smtClean="0">
                <a:solidFill>
                  <a:srgbClr val="00B050"/>
                </a:solidFill>
              </a:rPr>
              <a:t>أوّل دستور للبلادِ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1260" y="2707029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000" dirty="0" smtClean="0">
                <a:solidFill>
                  <a:srgbClr val="FF0000"/>
                </a:solidFill>
              </a:rPr>
              <a:t>تعريب قيادةُ الجيش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54494" y="2649331"/>
            <a:ext cx="1829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800" dirty="0" smtClean="0"/>
              <a:t>معركةُ الكرامة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2685610" y="2526220"/>
            <a:ext cx="1596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000" dirty="0" smtClean="0">
                <a:solidFill>
                  <a:srgbClr val="C00000"/>
                </a:solidFill>
              </a:rPr>
              <a:t>تسلّم الملك عبدلله </a:t>
            </a:r>
          </a:p>
          <a:p>
            <a:r>
              <a:rPr lang="ar-JO" sz="2000" dirty="0" smtClean="0">
                <a:solidFill>
                  <a:srgbClr val="C00000"/>
                </a:solidFill>
              </a:rPr>
              <a:t>سلطاتِهِ الدّستوريّة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2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182" y="518246"/>
            <a:ext cx="7624329" cy="5928769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4793672" y="1787236"/>
            <a:ext cx="3976255" cy="4045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5056909" y="2978727"/>
            <a:ext cx="289560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056909" y="4197927"/>
            <a:ext cx="2701636" cy="831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056909" y="2299855"/>
            <a:ext cx="1925782" cy="30202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82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983" y="351336"/>
            <a:ext cx="8883752" cy="9288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938" y="1662112"/>
            <a:ext cx="9430158" cy="1067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9813" y="2871664"/>
            <a:ext cx="4763283" cy="6030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3376" y="4008937"/>
            <a:ext cx="8889720" cy="7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74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137" y="564152"/>
            <a:ext cx="6888071" cy="7553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4731" y="1619521"/>
            <a:ext cx="3439478" cy="10073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1911395"/>
            <a:ext cx="3505200" cy="866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9171" y="3289437"/>
            <a:ext cx="9758072" cy="164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88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397" y="897527"/>
            <a:ext cx="9730603" cy="12230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5674" y="2546381"/>
            <a:ext cx="9031060" cy="90723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449" y="4062276"/>
            <a:ext cx="10980285" cy="13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46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6410" y="1478143"/>
            <a:ext cx="9925853" cy="31069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823057" y="3673824"/>
            <a:ext cx="11673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dirty="0" smtClean="0"/>
              <a:t>تأسيسُ إمارة</a:t>
            </a:r>
          </a:p>
          <a:p>
            <a:r>
              <a:rPr lang="ar-JO" dirty="0" smtClean="0"/>
              <a:t> شرقِ الأردنّ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933457" y="3673823"/>
            <a:ext cx="1540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dirty="0" smtClean="0"/>
              <a:t>أوّلُ</a:t>
            </a:r>
            <a:r>
              <a:rPr lang="ar-JO" baseline="0" dirty="0" smtClean="0"/>
              <a:t> دستورٍ أردنيّ </a:t>
            </a:r>
          </a:p>
          <a:p>
            <a:r>
              <a:rPr lang="ar-JO" baseline="0" dirty="0" smtClean="0"/>
              <a:t>القانون الأساسيّ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08352" y="3812322"/>
            <a:ext cx="1276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dirty="0" smtClean="0"/>
              <a:t>استِقلالُ الأردنّ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51169" y="3673822"/>
            <a:ext cx="15808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JO" dirty="0" smtClean="0"/>
              <a:t>استشهادُ</a:t>
            </a:r>
            <a:r>
              <a:rPr lang="ar-JO" baseline="0" dirty="0" smtClean="0"/>
              <a:t> </a:t>
            </a:r>
          </a:p>
          <a:p>
            <a:pPr algn="ctr"/>
            <a:r>
              <a:rPr lang="ar-JO" baseline="0" dirty="0" smtClean="0"/>
              <a:t>الملك عبد اللّه الأوّل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69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1190" y="447538"/>
            <a:ext cx="7287032" cy="9358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1190" y="2063932"/>
            <a:ext cx="7287032" cy="9785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2816" y="3584349"/>
            <a:ext cx="6475406" cy="92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11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703" y="1387248"/>
            <a:ext cx="11291751" cy="41967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1501" y="3485631"/>
            <a:ext cx="2486025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93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8126" y="426176"/>
            <a:ext cx="7065917" cy="9297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6589" y="1481818"/>
            <a:ext cx="9567454" cy="190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0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3090" y="1239065"/>
            <a:ext cx="7509417" cy="7851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265" y="3148148"/>
            <a:ext cx="8253242" cy="92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45</Words>
  <Application>Microsoft Office PowerPoint</Application>
  <PresentationFormat>Widescreen</PresentationFormat>
  <Paragraphs>19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rema.haddadin</dc:creator>
  <cp:lastModifiedBy>rema.haddadin</cp:lastModifiedBy>
  <cp:revision>15</cp:revision>
  <dcterms:created xsi:type="dcterms:W3CDTF">2023-10-28T16:09:20Z</dcterms:created>
  <dcterms:modified xsi:type="dcterms:W3CDTF">2023-11-01T20:02:00Z</dcterms:modified>
</cp:coreProperties>
</file>