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909" autoAdjust="0"/>
  </p:normalViewPr>
  <p:slideViewPr>
    <p:cSldViewPr snapToGrid="0">
      <p:cViewPr>
        <p:scale>
          <a:sx n="60" d="100"/>
          <a:sy n="60" d="100"/>
        </p:scale>
        <p:origin x="258" y="-168"/>
      </p:cViewPr>
      <p:guideLst/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1554B-D33B-4FC1-98A4-9F10948F4B8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8C886-982D-4F42-A052-FA275FC6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C886-982D-4F42-A052-FA275FC6CC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C886-982D-4F42-A052-FA275FC6CC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C886-982D-4F42-A052-FA275FC6CC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6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C886-982D-4F42-A052-FA275FC6CC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3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C886-982D-4F42-A052-FA275FC6CC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2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 smtClean="0"/>
              <a:t>الدّفاع وحِمايَة الْمَدينَةِ وَمُراقَبتها مِنَ الأعداء.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C886-982D-4F42-A052-FA275FC6CC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3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8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7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2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5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1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9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4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7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5B9A3-72B2-4186-B859-0AB88E9A17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1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90" y="1629328"/>
            <a:ext cx="9401664" cy="33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7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03" y="1104351"/>
            <a:ext cx="9510603" cy="1160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431" y="2981301"/>
            <a:ext cx="2823721" cy="1343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283" y="2945842"/>
            <a:ext cx="4359902" cy="16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72" y="448118"/>
            <a:ext cx="9776637" cy="611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633" y="1136909"/>
            <a:ext cx="9660930" cy="332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368" y="1"/>
            <a:ext cx="7055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981" y="450468"/>
            <a:ext cx="9169645" cy="57176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82754" y="1162923"/>
            <a:ext cx="2763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/>
              <a:t>أهم الخضارات القديمة في الأردن؟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26628" y="1727711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/>
              <a:t>الحضارات القديمة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147" y="2895675"/>
            <a:ext cx="1743075" cy="4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709" y="4475957"/>
            <a:ext cx="1123950" cy="533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946684" y="3383611"/>
            <a:ext cx="0" cy="844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102" y="2997736"/>
            <a:ext cx="1427071" cy="38371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145942" y="3381450"/>
            <a:ext cx="0" cy="993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4609" y="4533107"/>
            <a:ext cx="1504950" cy="47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8255" y="2610027"/>
            <a:ext cx="1773847" cy="98926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385178" y="3309285"/>
            <a:ext cx="0" cy="993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7166" y="4555268"/>
            <a:ext cx="16192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3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635" y="1322972"/>
            <a:ext cx="3562350" cy="158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810" y="3080334"/>
            <a:ext cx="1400175" cy="504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8785" y="3080334"/>
            <a:ext cx="2486025" cy="4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686" y="3807241"/>
            <a:ext cx="3248025" cy="1133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073" y="1322972"/>
            <a:ext cx="5314950" cy="42411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44454" y="1138306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>
                <a:solidFill>
                  <a:srgbClr val="FF0000"/>
                </a:solidFill>
              </a:rPr>
              <a:t>الخريطة غير مطلوبة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629" y="864017"/>
            <a:ext cx="4010025" cy="638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286" y="864017"/>
            <a:ext cx="1323975" cy="63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758" y="1711241"/>
            <a:ext cx="2531896" cy="676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733" y="1711241"/>
            <a:ext cx="4010025" cy="676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4358" y="1823536"/>
            <a:ext cx="2238375" cy="676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6363" y="2753477"/>
            <a:ext cx="3000375" cy="58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4810" y="3429000"/>
            <a:ext cx="3495675" cy="542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4533" y="3495174"/>
            <a:ext cx="4029075" cy="504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3010" y="4200024"/>
            <a:ext cx="2657475" cy="771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266" y="2578017"/>
            <a:ext cx="2799850" cy="26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383" y="197256"/>
            <a:ext cx="7880617" cy="186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64" y="2530139"/>
            <a:ext cx="11663836" cy="2949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457" y="3536543"/>
            <a:ext cx="4317974" cy="801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063" y="4999793"/>
            <a:ext cx="4385069" cy="10820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0920" y="5172647"/>
            <a:ext cx="1154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200" b="1" dirty="0" smtClean="0"/>
              <a:t>مارسوا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050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3" y="694217"/>
            <a:ext cx="11222001" cy="260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53" y="3296092"/>
            <a:ext cx="6571031" cy="344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93" y="1458433"/>
            <a:ext cx="10541765" cy="27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18" y="1760462"/>
            <a:ext cx="9984835" cy="34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71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388" y="500062"/>
            <a:ext cx="5219700" cy="600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76099" y="1558409"/>
            <a:ext cx="39709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5400" dirty="0">
                <a:solidFill>
                  <a:srgbClr val="00B050"/>
                </a:solidFill>
              </a:rPr>
              <a:t>أُحِبُّ مَدينَةَ </a:t>
            </a:r>
            <a:r>
              <a:rPr lang="ar-JO" sz="5400" dirty="0" smtClean="0">
                <a:solidFill>
                  <a:srgbClr val="00B050"/>
                </a:solidFill>
              </a:rPr>
              <a:t>الْبَترا.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25" y="2781300"/>
            <a:ext cx="10563225" cy="1715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36857" y="4796611"/>
            <a:ext cx="7212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>
                <a:solidFill>
                  <a:srgbClr val="0070C0"/>
                </a:solidFill>
              </a:rPr>
              <a:t>الْمُحافَظةِ عَليها وتَشجيعُ النّاس لِزيارتِها 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9706" y="5762714"/>
            <a:ext cx="4607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800" dirty="0">
                <a:solidFill>
                  <a:srgbClr val="FF0000"/>
                </a:solidFill>
              </a:rPr>
              <a:t>أُمّ قَيس – قَلعة عَجلون</a:t>
            </a:r>
            <a:r>
              <a:rPr lang="ar-JO" sz="4800" dirty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004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105" y="578292"/>
            <a:ext cx="10518410" cy="16997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6553" y="2509816"/>
            <a:ext cx="9777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800" dirty="0">
                <a:solidFill>
                  <a:srgbClr val="FF0000"/>
                </a:solidFill>
              </a:rPr>
              <a:t>أَماموا نِظام لِحفظِ مِياه الأمطارِ وَ السّدود وَالقَنوات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32" y="1033462"/>
            <a:ext cx="11068380" cy="37814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95728" y="2924175"/>
            <a:ext cx="44294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800" dirty="0">
                <a:solidFill>
                  <a:schemeClr val="accent2">
                    <a:lumMod val="50000"/>
                  </a:schemeClr>
                </a:solidFill>
              </a:rPr>
              <a:t>الدّفاع وحِمايَة الْمَدينَةِ </a:t>
            </a:r>
            <a:endParaRPr lang="ar-JO" sz="4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ar-JO" sz="4800" dirty="0" smtClean="0">
                <a:solidFill>
                  <a:schemeClr val="accent2">
                    <a:lumMod val="50000"/>
                  </a:schemeClr>
                </a:solidFill>
              </a:rPr>
              <a:t>وَمُراقَبتها </a:t>
            </a:r>
            <a:r>
              <a:rPr lang="ar-JO" sz="4800" dirty="0">
                <a:solidFill>
                  <a:schemeClr val="accent2">
                    <a:lumMod val="50000"/>
                  </a:schemeClr>
                </a:solidFill>
              </a:rPr>
              <a:t>مِنَ الأعداء.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5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78" y="1065139"/>
            <a:ext cx="10589951" cy="37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3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20" y="546358"/>
            <a:ext cx="9072227" cy="1431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274" y="2122802"/>
            <a:ext cx="3720066" cy="91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672" y="1977656"/>
            <a:ext cx="5277459" cy="1208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922" y="3694259"/>
            <a:ext cx="5111270" cy="886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854" y="3620909"/>
            <a:ext cx="6345068" cy="884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2429" y="5240460"/>
            <a:ext cx="4749764" cy="1193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3023" y="5088890"/>
            <a:ext cx="3138599" cy="14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8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24" y="427295"/>
            <a:ext cx="11454772" cy="595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371" y="1193503"/>
            <a:ext cx="8242081" cy="312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75" y="426078"/>
            <a:ext cx="9414621" cy="1253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606" y="2496989"/>
            <a:ext cx="10687059" cy="932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821" y="3815981"/>
            <a:ext cx="78009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0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888" y="513353"/>
            <a:ext cx="3463445" cy="1864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3548"/>
            <a:ext cx="11807928" cy="1618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72" y="316511"/>
            <a:ext cx="2571750" cy="38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6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480" y="1892705"/>
            <a:ext cx="5629161" cy="20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55</Words>
  <Application>Microsoft Office PowerPoint</Application>
  <PresentationFormat>Widescreen</PresentationFormat>
  <Paragraphs>17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rema.haddadin</dc:creator>
  <cp:lastModifiedBy>rema.haddadin</cp:lastModifiedBy>
  <cp:revision>13</cp:revision>
  <dcterms:created xsi:type="dcterms:W3CDTF">2023-10-14T19:30:28Z</dcterms:created>
  <dcterms:modified xsi:type="dcterms:W3CDTF">2023-11-01T19:54:49Z</dcterms:modified>
</cp:coreProperties>
</file>