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8103"/>
            <a:ext cx="9144000" cy="12718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JO" i="1" dirty="0" smtClean="0"/>
              <a:t>المرافق العامة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282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ar-JO" dirty="0" smtClean="0">
                <a:hlinkClick r:id="rId2" action="ppaction://hlinksldjump"/>
              </a:rPr>
              <a:t>أولا </a:t>
            </a:r>
            <a:r>
              <a:rPr lang="ar-JO" dirty="0" smtClean="0"/>
              <a:t>: مفهوم المرافق العامة</a:t>
            </a:r>
          </a:p>
          <a:p>
            <a:r>
              <a:rPr lang="ar-JO" dirty="0" smtClean="0">
                <a:hlinkClick r:id="rId3" action="ppaction://hlinksldjump"/>
              </a:rPr>
              <a:t>ثانيا</a:t>
            </a:r>
            <a:r>
              <a:rPr lang="ar-JO" dirty="0" smtClean="0"/>
              <a:t> : الخدمات التي تقدمها المرافق العامة </a:t>
            </a:r>
          </a:p>
          <a:p>
            <a:r>
              <a:rPr lang="ar-JO" dirty="0" smtClean="0">
                <a:hlinkClick r:id="rId3" action="ppaction://hlinksldjump"/>
              </a:rPr>
              <a:t>ثالثا </a:t>
            </a:r>
            <a:r>
              <a:rPr lang="ar-JO" dirty="0" smtClean="0"/>
              <a:t>: المحافظة على المرافق العامة</a:t>
            </a:r>
          </a:p>
          <a:p>
            <a:r>
              <a:rPr lang="ar-JO" dirty="0" smtClean="0"/>
              <a:t>في المدرسة </a:t>
            </a:r>
          </a:p>
          <a:p>
            <a:r>
              <a:rPr lang="ar-JO" dirty="0" smtClean="0"/>
              <a:t>في الحديقة والشارع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88928" y="1225540"/>
            <a:ext cx="1505911" cy="9204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6355" y="5730241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المرافق العامة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المرافق العامة</a:t>
            </a:r>
            <a:r>
              <a:rPr lang="ar-JO" dirty="0" smtClean="0"/>
              <a:t>: هي المنشآت التي ينتفع بها الناس ويشتركون في الاستفادة منها 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أمثلة على المرافق العامة</a:t>
            </a:r>
            <a:r>
              <a:rPr lang="ar-JO" dirty="0" smtClean="0"/>
              <a:t>:</a:t>
            </a:r>
          </a:p>
          <a:p>
            <a:pPr marL="0" indent="0" algn="r" rtl="1">
              <a:buNone/>
            </a:pPr>
            <a:r>
              <a:rPr lang="ar-JO" dirty="0" smtClean="0"/>
              <a:t>         المدارس              الطرق                المستشفيات                  الحدائق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3866606" y="705395"/>
            <a:ext cx="751115" cy="62048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838200" y="6017623"/>
            <a:ext cx="790303" cy="516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36" y="3782328"/>
            <a:ext cx="2116183" cy="189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31" y="3782328"/>
            <a:ext cx="2246813" cy="1765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3782329"/>
            <a:ext cx="1837508" cy="1765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82327"/>
            <a:ext cx="2083525" cy="17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الخدمات التي تقدمها المرافق العامة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b="1" i="1" dirty="0" smtClean="0">
                <a:solidFill>
                  <a:srgbClr val="FF0000"/>
                </a:solidFill>
              </a:rPr>
              <a:t>الخدمات الصحية:</a:t>
            </a:r>
            <a:r>
              <a:rPr lang="ar-JO" dirty="0" smtClean="0"/>
              <a:t> تقدمها المستشفيات والمراكز الصحية .</a:t>
            </a:r>
          </a:p>
          <a:p>
            <a:pPr algn="r" rtl="1"/>
            <a:endParaRPr lang="ar-JO" dirty="0" smtClean="0"/>
          </a:p>
          <a:p>
            <a:pPr algn="r" rtl="1"/>
            <a:r>
              <a:rPr lang="ar-JO" b="1" i="1" dirty="0">
                <a:solidFill>
                  <a:srgbClr val="FF0000"/>
                </a:solidFill>
              </a:rPr>
              <a:t>الخدمات </a:t>
            </a:r>
            <a:r>
              <a:rPr lang="ar-JO" b="1" i="1" dirty="0" smtClean="0">
                <a:solidFill>
                  <a:srgbClr val="FF0000"/>
                </a:solidFill>
              </a:rPr>
              <a:t>التعليمية</a:t>
            </a:r>
            <a:r>
              <a:rPr lang="ar-JO" b="1" i="1" dirty="0">
                <a:solidFill>
                  <a:srgbClr val="FF0000"/>
                </a:solidFill>
              </a:rPr>
              <a:t>:</a:t>
            </a:r>
            <a:r>
              <a:rPr lang="ar-JO" dirty="0"/>
              <a:t> تقدمها </a:t>
            </a:r>
            <a:r>
              <a:rPr lang="ar-JO" dirty="0" smtClean="0"/>
              <a:t>المدارس والجامعات الحكومية .</a:t>
            </a:r>
          </a:p>
          <a:p>
            <a:pPr algn="r" rtl="1"/>
            <a:endParaRPr lang="ar-JO" dirty="0" smtClean="0"/>
          </a:p>
          <a:p>
            <a:pPr algn="r" rtl="1"/>
            <a:r>
              <a:rPr lang="ar-JO" b="1" i="1" dirty="0">
                <a:solidFill>
                  <a:srgbClr val="FF0000"/>
                </a:solidFill>
              </a:rPr>
              <a:t>الخدمات </a:t>
            </a:r>
            <a:r>
              <a:rPr lang="ar-JO" b="1" i="1" dirty="0" smtClean="0">
                <a:solidFill>
                  <a:srgbClr val="FF0000"/>
                </a:solidFill>
              </a:rPr>
              <a:t>الترفيهية:</a:t>
            </a:r>
            <a:r>
              <a:rPr lang="ar-JO" dirty="0" smtClean="0"/>
              <a:t> </a:t>
            </a:r>
            <a:r>
              <a:rPr lang="ar-JO" dirty="0"/>
              <a:t>تقدمها </a:t>
            </a:r>
            <a:r>
              <a:rPr lang="ar-JO" dirty="0" smtClean="0"/>
              <a:t>الملاعب والحدائق العامة 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      </a:t>
            </a:r>
            <a:r>
              <a:rPr lang="ar-JO" dirty="0" smtClean="0">
                <a:solidFill>
                  <a:srgbClr val="FF0000"/>
                </a:solidFill>
              </a:rPr>
              <a:t>اذكر</a:t>
            </a:r>
            <a:r>
              <a:rPr lang="ar-JO" dirty="0" smtClean="0"/>
              <a:t> امثلة على المرافق العامة في وطننا؟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انشاء الطرق والجسور – انارة الطرق- تمديد الكهرباء والماء للمنازل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60465" y="5991497"/>
            <a:ext cx="915489" cy="600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9281029" y="470880"/>
            <a:ext cx="1456640" cy="77247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عدد ؟</a:t>
            </a:r>
            <a:endParaRPr lang="en-US" dirty="0"/>
          </a:p>
        </p:txBody>
      </p:sp>
      <p:pic>
        <p:nvPicPr>
          <p:cNvPr id="12" name="Content Placeholder 4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28" y="4825360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المحافظة على المرافق العامة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i="1" dirty="0" smtClean="0">
                <a:solidFill>
                  <a:srgbClr val="FF0000"/>
                </a:solidFill>
              </a:rPr>
              <a:t>المدرسة:</a:t>
            </a:r>
            <a:r>
              <a:rPr lang="ar-JO" dirty="0" smtClean="0"/>
              <a:t> تعد المدرسة البيت الثاني للطالب بعد بيته ، لذلك يجب المحافظة عليها من خلال 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1-تجنب رمي النفايات في الساحات والصفوف والمشاركة في تنظيفها.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2- تجنب الكتابة على الجدران والمقاعد والاعتناء بمرافق المدرسة.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     </a:t>
            </a:r>
            <a:r>
              <a:rPr lang="ar-JO" dirty="0">
                <a:solidFill>
                  <a:srgbClr val="FF0000"/>
                </a:solidFill>
              </a:rPr>
              <a:t>اذكر</a:t>
            </a:r>
            <a:r>
              <a:rPr lang="ar-JO" dirty="0"/>
              <a:t> </a:t>
            </a:r>
            <a:r>
              <a:rPr lang="ar-JO" dirty="0" smtClean="0"/>
              <a:t>طريقة أخرى للمحافظة على مدرسة؟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المشاركة في اعمال تطوعية كزراعة النباتات لتجميل المدرسة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00595" y="6008914"/>
            <a:ext cx="818605" cy="536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2" y="2427942"/>
            <a:ext cx="2551611" cy="1573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2" y="4319304"/>
            <a:ext cx="2673531" cy="1371600"/>
          </a:xfrm>
          <a:prstGeom prst="rect">
            <a:avLst/>
          </a:prstGeom>
        </p:spPr>
      </p:pic>
      <p:pic>
        <p:nvPicPr>
          <p:cNvPr id="11" name="Content Placeholder 4" descr="Spotprent Smiley Vragen · Gratis afbeelding op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03" y="5005104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المحافظة على المرافق العامة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i="1" dirty="0" smtClean="0">
                <a:solidFill>
                  <a:srgbClr val="FF0000"/>
                </a:solidFill>
              </a:rPr>
              <a:t>الحديقة والشارع:</a:t>
            </a:r>
            <a:r>
              <a:rPr lang="ar-JO" dirty="0" smtClean="0"/>
              <a:t> هما من الأماكن العامة التي يستخدمها جميع الناس ، لذلك يجب المحافظة عليهما من خلال: </a:t>
            </a:r>
          </a:p>
          <a:p>
            <a:pPr marL="0" indent="0" algn="r" rtl="1">
              <a:buNone/>
            </a:pPr>
            <a:r>
              <a:rPr lang="ar-JO" dirty="0" smtClean="0"/>
              <a:t>1- عدم العبث بمرافقهما واستخدامها بالطريقة المناسبة</a:t>
            </a:r>
          </a:p>
          <a:p>
            <a:pPr marL="0" indent="0" algn="r" rtl="1">
              <a:buNone/>
            </a:pPr>
            <a:r>
              <a:rPr lang="ar-JO" dirty="0" smtClean="0"/>
              <a:t>2- حفظ حق الطريق بالالتزام بالآداب العامة .</a:t>
            </a:r>
          </a:p>
          <a:p>
            <a:pPr marL="0" indent="0" algn="r" rtl="1">
              <a:buNone/>
            </a:pPr>
            <a:r>
              <a:rPr lang="ar-JO" dirty="0" smtClean="0"/>
              <a:t>3- عدم إلقاء النفايات فيهما والمشاركة في تنظيفها.</a:t>
            </a:r>
          </a:p>
          <a:p>
            <a:pPr marL="0" indent="0" algn="r" rtl="1">
              <a:buNone/>
            </a:pPr>
            <a:r>
              <a:rPr lang="ar-JO" dirty="0" smtClean="0"/>
              <a:t>4- تجنب الكتابة على جدران الطرق العامة.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  <a:p>
            <a:pPr marL="0" indent="0" algn="r" rtl="1">
              <a:buNone/>
            </a:pPr>
            <a:r>
              <a:rPr lang="ar-JO" dirty="0" smtClean="0"/>
              <a:t>       </a:t>
            </a:r>
            <a:r>
              <a:rPr lang="ar-JO" dirty="0">
                <a:solidFill>
                  <a:srgbClr val="FF0000"/>
                </a:solidFill>
              </a:rPr>
              <a:t>اذكر</a:t>
            </a:r>
            <a:r>
              <a:rPr lang="ar-JO" dirty="0"/>
              <a:t> </a:t>
            </a:r>
            <a:r>
              <a:rPr lang="ar-JO" dirty="0" smtClean="0"/>
              <a:t>أمثلة على الآداب العامة للطريق؟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عدم الجلوس على ارصفة الطرق وإفساح الطريق للمارة وعدم اللعب فيها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00595" y="6008914"/>
            <a:ext cx="818605" cy="536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32" y="4858238"/>
            <a:ext cx="649368" cy="481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91658"/>
            <a:ext cx="3370217" cy="157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02605"/>
            <a:ext cx="3370217" cy="14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235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المرافق العامة </vt:lpstr>
      <vt:lpstr>المرافق العامة </vt:lpstr>
      <vt:lpstr>الخدمات التي تقدمها المرافق العامة</vt:lpstr>
      <vt:lpstr>المحافظة على المرافق العامة</vt:lpstr>
      <vt:lpstr>المحافظة على المرافق العامة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Admin</cp:lastModifiedBy>
  <cp:revision>52</cp:revision>
  <dcterms:created xsi:type="dcterms:W3CDTF">2020-06-28T05:54:10Z</dcterms:created>
  <dcterms:modified xsi:type="dcterms:W3CDTF">2020-11-26T17:25:34Z</dcterms:modified>
</cp:coreProperties>
</file>