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8" r:id="rId5"/>
    <p:sldId id="276" r:id="rId6"/>
    <p:sldId id="275" r:id="rId7"/>
    <p:sldId id="279" r:id="rId8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6C180-1B0E-48DA-B626-C9C24BD2A563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232926-CF65-4689-9F84-C43B9DE3F502}">
      <dgm:prSet phldrT="[Text]"/>
      <dgm:spPr/>
      <dgm:t>
        <a:bodyPr/>
        <a:lstStyle/>
        <a:p>
          <a:pPr algn="ctr"/>
          <a:r>
            <a:rPr lang="ar-JO" dirty="0" smtClean="0"/>
            <a:t>الحقب الزمنية</a:t>
          </a:r>
          <a:endParaRPr lang="en-US" dirty="0"/>
        </a:p>
      </dgm:t>
    </dgm:pt>
    <dgm:pt modelId="{9844C803-CFEB-4ABC-AC6B-45F31C7435BA}" type="parTrans" cxnId="{B3A9B797-6CA5-404B-8E39-7978703323E4}">
      <dgm:prSet/>
      <dgm:spPr/>
      <dgm:t>
        <a:bodyPr/>
        <a:lstStyle/>
        <a:p>
          <a:pPr algn="ctr"/>
          <a:endParaRPr lang="en-US"/>
        </a:p>
      </dgm:t>
    </dgm:pt>
    <dgm:pt modelId="{7BA20D34-D1AF-40BE-BCF5-1977A7B3A51A}" type="sibTrans" cxnId="{B3A9B797-6CA5-404B-8E39-7978703323E4}">
      <dgm:prSet/>
      <dgm:spPr/>
      <dgm:t>
        <a:bodyPr/>
        <a:lstStyle/>
        <a:p>
          <a:pPr algn="ctr"/>
          <a:endParaRPr lang="en-US"/>
        </a:p>
      </dgm:t>
    </dgm:pt>
    <dgm:pt modelId="{B1E6E765-9148-41A5-A0EC-F33D34D264F0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ar-JO" dirty="0" smtClean="0"/>
            <a:t>الهجري</a:t>
          </a:r>
        </a:p>
        <a:p>
          <a:pPr algn="ctr"/>
          <a:r>
            <a:rPr lang="ar-JO" dirty="0" smtClean="0"/>
            <a:t>هـ</a:t>
          </a:r>
          <a:endParaRPr lang="en-US" dirty="0"/>
        </a:p>
      </dgm:t>
    </dgm:pt>
    <dgm:pt modelId="{9CB71876-F406-49DD-B8BB-FCE8445F4891}" type="parTrans" cxnId="{503FF3CA-CAEE-4C6A-8C32-A15C6AE00B90}">
      <dgm:prSet/>
      <dgm:spPr/>
      <dgm:t>
        <a:bodyPr/>
        <a:lstStyle/>
        <a:p>
          <a:pPr algn="ctr"/>
          <a:endParaRPr lang="en-US"/>
        </a:p>
      </dgm:t>
    </dgm:pt>
    <dgm:pt modelId="{B7C5B711-C661-478C-8EA3-D82B67CD6F3C}" type="sibTrans" cxnId="{503FF3CA-CAEE-4C6A-8C32-A15C6AE00B90}">
      <dgm:prSet/>
      <dgm:spPr/>
      <dgm:t>
        <a:bodyPr/>
        <a:lstStyle/>
        <a:p>
          <a:pPr algn="ctr"/>
          <a:endParaRPr lang="en-US"/>
        </a:p>
      </dgm:t>
    </dgm:pt>
    <dgm:pt modelId="{432E21EA-37B3-4F15-9F5D-79EFDE24AC33}">
      <dgm:prSet phldrT="[Text]"/>
      <dgm:spPr>
        <a:solidFill>
          <a:srgbClr val="00B050"/>
        </a:solidFill>
      </dgm:spPr>
      <dgm:t>
        <a:bodyPr/>
        <a:lstStyle/>
        <a:p>
          <a:pPr algn="ctr"/>
          <a:r>
            <a:rPr lang="ar-JO" dirty="0" smtClean="0"/>
            <a:t>الميلادي</a:t>
          </a:r>
        </a:p>
        <a:p>
          <a:pPr algn="ctr"/>
          <a:r>
            <a:rPr lang="ar-JO" dirty="0" smtClean="0"/>
            <a:t>م</a:t>
          </a:r>
          <a:endParaRPr lang="en-US" dirty="0"/>
        </a:p>
      </dgm:t>
    </dgm:pt>
    <dgm:pt modelId="{B9CF46D9-14BC-4138-86F4-520CB78E39B9}" type="parTrans" cxnId="{4162167E-8712-404D-BF34-98F07044D62B}">
      <dgm:prSet/>
      <dgm:spPr/>
      <dgm:t>
        <a:bodyPr/>
        <a:lstStyle/>
        <a:p>
          <a:pPr algn="ctr"/>
          <a:endParaRPr lang="en-US"/>
        </a:p>
      </dgm:t>
    </dgm:pt>
    <dgm:pt modelId="{E0CE8EC5-9BF8-457F-91C7-6BD7A5ADA8BF}" type="sibTrans" cxnId="{4162167E-8712-404D-BF34-98F07044D62B}">
      <dgm:prSet/>
      <dgm:spPr/>
      <dgm:t>
        <a:bodyPr/>
        <a:lstStyle/>
        <a:p>
          <a:pPr algn="ctr"/>
          <a:endParaRPr lang="en-US"/>
        </a:p>
      </dgm:t>
    </dgm:pt>
    <dgm:pt modelId="{BC5966F8-D23D-48E6-8737-24AD1CCA0A90}">
      <dgm:prSet phldrT="[Text]"/>
      <dgm:spPr>
        <a:solidFill>
          <a:srgbClr val="FF0000"/>
        </a:solidFill>
      </dgm:spPr>
      <dgm:t>
        <a:bodyPr/>
        <a:lstStyle/>
        <a:p>
          <a:pPr algn="ctr"/>
          <a:r>
            <a:rPr lang="ar-JO" dirty="0" smtClean="0"/>
            <a:t>قبل الميلاد</a:t>
          </a:r>
        </a:p>
        <a:p>
          <a:pPr algn="ctr"/>
          <a:r>
            <a:rPr lang="ar-JO" dirty="0" smtClean="0"/>
            <a:t>ق.م</a:t>
          </a:r>
          <a:endParaRPr lang="en-US" dirty="0"/>
        </a:p>
      </dgm:t>
    </dgm:pt>
    <dgm:pt modelId="{FA66B8A6-461E-4E2E-8DA1-2A1666B91FD9}" type="parTrans" cxnId="{FDBB032C-B414-4931-B53E-FC8136E16E2F}">
      <dgm:prSet/>
      <dgm:spPr/>
      <dgm:t>
        <a:bodyPr/>
        <a:lstStyle/>
        <a:p>
          <a:pPr algn="ctr"/>
          <a:endParaRPr lang="en-US"/>
        </a:p>
      </dgm:t>
    </dgm:pt>
    <dgm:pt modelId="{F6EBAE70-A25B-4862-97CC-1013BCA248A7}" type="sibTrans" cxnId="{FDBB032C-B414-4931-B53E-FC8136E16E2F}">
      <dgm:prSet/>
      <dgm:spPr/>
      <dgm:t>
        <a:bodyPr/>
        <a:lstStyle/>
        <a:p>
          <a:pPr algn="ctr"/>
          <a:endParaRPr lang="en-US"/>
        </a:p>
      </dgm:t>
    </dgm:pt>
    <dgm:pt modelId="{F399E401-6295-49C0-B7FA-11E2C196D9A3}" type="pres">
      <dgm:prSet presAssocID="{75C6C180-1B0E-48DA-B626-C9C24BD2A5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EA2B290-9D7F-4E04-A240-2B3DDC883DBE}" type="pres">
      <dgm:prSet presAssocID="{8A232926-CF65-4689-9F84-C43B9DE3F502}" presName="hierRoot1" presStyleCnt="0">
        <dgm:presLayoutVars>
          <dgm:hierBranch val="init"/>
        </dgm:presLayoutVars>
      </dgm:prSet>
      <dgm:spPr/>
    </dgm:pt>
    <dgm:pt modelId="{5AA63AB5-8871-44E5-A6EB-3FE6969BC2C7}" type="pres">
      <dgm:prSet presAssocID="{8A232926-CF65-4689-9F84-C43B9DE3F502}" presName="rootComposite1" presStyleCnt="0"/>
      <dgm:spPr/>
    </dgm:pt>
    <dgm:pt modelId="{4D0C604D-7A2A-4A88-AE8E-E493EB62D709}" type="pres">
      <dgm:prSet presAssocID="{8A232926-CF65-4689-9F84-C43B9DE3F50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21F039-4677-4F96-B177-AC7D4541AEC2}" type="pres">
      <dgm:prSet presAssocID="{8A232926-CF65-4689-9F84-C43B9DE3F50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77F465B-CC28-4B53-9A93-38D4B790F212}" type="pres">
      <dgm:prSet presAssocID="{8A232926-CF65-4689-9F84-C43B9DE3F502}" presName="hierChild2" presStyleCnt="0"/>
      <dgm:spPr/>
    </dgm:pt>
    <dgm:pt modelId="{83E42C07-4BD0-4214-8D14-AF12749EF4C6}" type="pres">
      <dgm:prSet presAssocID="{9CB71876-F406-49DD-B8BB-FCE8445F489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BE36BA6A-51B3-43F5-B618-1AA3B04E920E}" type="pres">
      <dgm:prSet presAssocID="{B1E6E765-9148-41A5-A0EC-F33D34D264F0}" presName="hierRoot2" presStyleCnt="0">
        <dgm:presLayoutVars>
          <dgm:hierBranch val="init"/>
        </dgm:presLayoutVars>
      </dgm:prSet>
      <dgm:spPr/>
    </dgm:pt>
    <dgm:pt modelId="{93BD182D-C13E-4A43-B063-AAEAC9E960E1}" type="pres">
      <dgm:prSet presAssocID="{B1E6E765-9148-41A5-A0EC-F33D34D264F0}" presName="rootComposite" presStyleCnt="0"/>
      <dgm:spPr/>
    </dgm:pt>
    <dgm:pt modelId="{1A98478E-28F9-42A9-887B-067B155EA403}" type="pres">
      <dgm:prSet presAssocID="{B1E6E765-9148-41A5-A0EC-F33D34D264F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95AC03-630E-4DE6-AEB8-E0365146C62E}" type="pres">
      <dgm:prSet presAssocID="{B1E6E765-9148-41A5-A0EC-F33D34D264F0}" presName="rootConnector" presStyleLbl="node2" presStyleIdx="0" presStyleCnt="3"/>
      <dgm:spPr/>
      <dgm:t>
        <a:bodyPr/>
        <a:lstStyle/>
        <a:p>
          <a:endParaRPr lang="en-US"/>
        </a:p>
      </dgm:t>
    </dgm:pt>
    <dgm:pt modelId="{1A5A656D-887B-42F9-99BC-92275951CF17}" type="pres">
      <dgm:prSet presAssocID="{B1E6E765-9148-41A5-A0EC-F33D34D264F0}" presName="hierChild4" presStyleCnt="0"/>
      <dgm:spPr/>
    </dgm:pt>
    <dgm:pt modelId="{FB6523C8-5B11-4B68-8037-CC0F412DAA62}" type="pres">
      <dgm:prSet presAssocID="{B1E6E765-9148-41A5-A0EC-F33D34D264F0}" presName="hierChild5" presStyleCnt="0"/>
      <dgm:spPr/>
    </dgm:pt>
    <dgm:pt modelId="{8D58B20A-6C00-4D39-A36E-97EAAD7DCE52}" type="pres">
      <dgm:prSet presAssocID="{B9CF46D9-14BC-4138-86F4-520CB78E39B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685A357-9EEE-46CB-B5B5-1795BA79A9FA}" type="pres">
      <dgm:prSet presAssocID="{432E21EA-37B3-4F15-9F5D-79EFDE24AC33}" presName="hierRoot2" presStyleCnt="0">
        <dgm:presLayoutVars>
          <dgm:hierBranch val="init"/>
        </dgm:presLayoutVars>
      </dgm:prSet>
      <dgm:spPr/>
    </dgm:pt>
    <dgm:pt modelId="{62D4F39A-8630-4045-A295-23C2413F0F82}" type="pres">
      <dgm:prSet presAssocID="{432E21EA-37B3-4F15-9F5D-79EFDE24AC33}" presName="rootComposite" presStyleCnt="0"/>
      <dgm:spPr/>
    </dgm:pt>
    <dgm:pt modelId="{D1E34072-1F7E-429A-98B0-033377A559C5}" type="pres">
      <dgm:prSet presAssocID="{432E21EA-37B3-4F15-9F5D-79EFDE24AC33}" presName="rootText" presStyleLbl="node2" presStyleIdx="1" presStyleCnt="3" custLinFactNeighborX="-3142" custLinFactNeighborY="1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5D52B6-303E-4583-A469-A3A42C14F38D}" type="pres">
      <dgm:prSet presAssocID="{432E21EA-37B3-4F15-9F5D-79EFDE24AC33}" presName="rootConnector" presStyleLbl="node2" presStyleIdx="1" presStyleCnt="3"/>
      <dgm:spPr/>
      <dgm:t>
        <a:bodyPr/>
        <a:lstStyle/>
        <a:p>
          <a:endParaRPr lang="en-US"/>
        </a:p>
      </dgm:t>
    </dgm:pt>
    <dgm:pt modelId="{4EADF19C-2CFC-47BB-8BD0-E9631D1D4082}" type="pres">
      <dgm:prSet presAssocID="{432E21EA-37B3-4F15-9F5D-79EFDE24AC33}" presName="hierChild4" presStyleCnt="0"/>
      <dgm:spPr/>
    </dgm:pt>
    <dgm:pt modelId="{F333AA30-0955-4012-BC98-B9181CCE7B21}" type="pres">
      <dgm:prSet presAssocID="{432E21EA-37B3-4F15-9F5D-79EFDE24AC33}" presName="hierChild5" presStyleCnt="0"/>
      <dgm:spPr/>
    </dgm:pt>
    <dgm:pt modelId="{48A3DBE7-56A0-4E51-93F8-387E2E07DF78}" type="pres">
      <dgm:prSet presAssocID="{FA66B8A6-461E-4E2E-8DA1-2A1666B91FD9}" presName="Name37" presStyleLbl="parChTrans1D2" presStyleIdx="2" presStyleCnt="3"/>
      <dgm:spPr/>
      <dgm:t>
        <a:bodyPr/>
        <a:lstStyle/>
        <a:p>
          <a:endParaRPr lang="en-US"/>
        </a:p>
      </dgm:t>
    </dgm:pt>
    <dgm:pt modelId="{F2183BE8-AAA6-41AB-9EF4-17847F644110}" type="pres">
      <dgm:prSet presAssocID="{BC5966F8-D23D-48E6-8737-24AD1CCA0A90}" presName="hierRoot2" presStyleCnt="0">
        <dgm:presLayoutVars>
          <dgm:hierBranch val="init"/>
        </dgm:presLayoutVars>
      </dgm:prSet>
      <dgm:spPr/>
    </dgm:pt>
    <dgm:pt modelId="{39A30762-318A-4C16-B71D-BA1068C8EF49}" type="pres">
      <dgm:prSet presAssocID="{BC5966F8-D23D-48E6-8737-24AD1CCA0A90}" presName="rootComposite" presStyleCnt="0"/>
      <dgm:spPr/>
    </dgm:pt>
    <dgm:pt modelId="{46654170-FD1C-472E-970A-1A5539751712}" type="pres">
      <dgm:prSet presAssocID="{BC5966F8-D23D-48E6-8737-24AD1CCA0A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32889B-3308-4480-B959-B6A636151E00}" type="pres">
      <dgm:prSet presAssocID="{BC5966F8-D23D-48E6-8737-24AD1CCA0A90}" presName="rootConnector" presStyleLbl="node2" presStyleIdx="2" presStyleCnt="3"/>
      <dgm:spPr/>
      <dgm:t>
        <a:bodyPr/>
        <a:lstStyle/>
        <a:p>
          <a:endParaRPr lang="en-US"/>
        </a:p>
      </dgm:t>
    </dgm:pt>
    <dgm:pt modelId="{B416CEEE-AFB8-445B-A39D-EA8F043007D8}" type="pres">
      <dgm:prSet presAssocID="{BC5966F8-D23D-48E6-8737-24AD1CCA0A90}" presName="hierChild4" presStyleCnt="0"/>
      <dgm:spPr/>
    </dgm:pt>
    <dgm:pt modelId="{2348EFA7-0FB9-4A3B-B205-1AB5B9F09E79}" type="pres">
      <dgm:prSet presAssocID="{BC5966F8-D23D-48E6-8737-24AD1CCA0A90}" presName="hierChild5" presStyleCnt="0"/>
      <dgm:spPr/>
    </dgm:pt>
    <dgm:pt modelId="{85F17C67-6799-4C8A-A1E7-7A3A27C4AF6D}" type="pres">
      <dgm:prSet presAssocID="{8A232926-CF65-4689-9F84-C43B9DE3F502}" presName="hierChild3" presStyleCnt="0"/>
      <dgm:spPr/>
    </dgm:pt>
  </dgm:ptLst>
  <dgm:cxnLst>
    <dgm:cxn modelId="{DAC1991F-B4DC-4CD0-9A9B-71C33927AA4B}" type="presOf" srcId="{FA66B8A6-461E-4E2E-8DA1-2A1666B91FD9}" destId="{48A3DBE7-56A0-4E51-93F8-387E2E07DF78}" srcOrd="0" destOrd="0" presId="urn:microsoft.com/office/officeart/2005/8/layout/orgChart1"/>
    <dgm:cxn modelId="{046FEF46-78E6-45FE-B0C4-25D347EDAB08}" type="presOf" srcId="{8A232926-CF65-4689-9F84-C43B9DE3F502}" destId="{C121F039-4677-4F96-B177-AC7D4541AEC2}" srcOrd="1" destOrd="0" presId="urn:microsoft.com/office/officeart/2005/8/layout/orgChart1"/>
    <dgm:cxn modelId="{F9FDD92F-ED81-46C1-89CC-5803FB71DEC2}" type="presOf" srcId="{432E21EA-37B3-4F15-9F5D-79EFDE24AC33}" destId="{D1E34072-1F7E-429A-98B0-033377A559C5}" srcOrd="0" destOrd="0" presId="urn:microsoft.com/office/officeart/2005/8/layout/orgChart1"/>
    <dgm:cxn modelId="{FDBB032C-B414-4931-B53E-FC8136E16E2F}" srcId="{8A232926-CF65-4689-9F84-C43B9DE3F502}" destId="{BC5966F8-D23D-48E6-8737-24AD1CCA0A90}" srcOrd="2" destOrd="0" parTransId="{FA66B8A6-461E-4E2E-8DA1-2A1666B91FD9}" sibTransId="{F6EBAE70-A25B-4862-97CC-1013BCA248A7}"/>
    <dgm:cxn modelId="{A50E82C8-7F77-4725-A197-ABA5D1F43E96}" type="presOf" srcId="{9CB71876-F406-49DD-B8BB-FCE8445F4891}" destId="{83E42C07-4BD0-4214-8D14-AF12749EF4C6}" srcOrd="0" destOrd="0" presId="urn:microsoft.com/office/officeart/2005/8/layout/orgChart1"/>
    <dgm:cxn modelId="{1F7FE57A-3DDD-4A67-AD6A-CE31828A53D8}" type="presOf" srcId="{B1E6E765-9148-41A5-A0EC-F33D34D264F0}" destId="{D295AC03-630E-4DE6-AEB8-E0365146C62E}" srcOrd="1" destOrd="0" presId="urn:microsoft.com/office/officeart/2005/8/layout/orgChart1"/>
    <dgm:cxn modelId="{F7F073E3-499A-4610-9B38-34FE6A166047}" type="presOf" srcId="{BC5966F8-D23D-48E6-8737-24AD1CCA0A90}" destId="{46654170-FD1C-472E-970A-1A5539751712}" srcOrd="0" destOrd="0" presId="urn:microsoft.com/office/officeart/2005/8/layout/orgChart1"/>
    <dgm:cxn modelId="{48BF45B3-907B-4C85-96F8-7D333B19C1AA}" type="presOf" srcId="{75C6C180-1B0E-48DA-B626-C9C24BD2A563}" destId="{F399E401-6295-49C0-B7FA-11E2C196D9A3}" srcOrd="0" destOrd="0" presId="urn:microsoft.com/office/officeart/2005/8/layout/orgChart1"/>
    <dgm:cxn modelId="{30FE5FAF-485C-4B28-B5C6-31E811AA3011}" type="presOf" srcId="{432E21EA-37B3-4F15-9F5D-79EFDE24AC33}" destId="{515D52B6-303E-4583-A469-A3A42C14F38D}" srcOrd="1" destOrd="0" presId="urn:microsoft.com/office/officeart/2005/8/layout/orgChart1"/>
    <dgm:cxn modelId="{503FF3CA-CAEE-4C6A-8C32-A15C6AE00B90}" srcId="{8A232926-CF65-4689-9F84-C43B9DE3F502}" destId="{B1E6E765-9148-41A5-A0EC-F33D34D264F0}" srcOrd="0" destOrd="0" parTransId="{9CB71876-F406-49DD-B8BB-FCE8445F4891}" sibTransId="{B7C5B711-C661-478C-8EA3-D82B67CD6F3C}"/>
    <dgm:cxn modelId="{80EC0F7F-46AB-4635-87A4-ABDF18575D67}" type="presOf" srcId="{BC5966F8-D23D-48E6-8737-24AD1CCA0A90}" destId="{C632889B-3308-4480-B959-B6A636151E00}" srcOrd="1" destOrd="0" presId="urn:microsoft.com/office/officeart/2005/8/layout/orgChart1"/>
    <dgm:cxn modelId="{B3A9B797-6CA5-404B-8E39-7978703323E4}" srcId="{75C6C180-1B0E-48DA-B626-C9C24BD2A563}" destId="{8A232926-CF65-4689-9F84-C43B9DE3F502}" srcOrd="0" destOrd="0" parTransId="{9844C803-CFEB-4ABC-AC6B-45F31C7435BA}" sibTransId="{7BA20D34-D1AF-40BE-BCF5-1977A7B3A51A}"/>
    <dgm:cxn modelId="{D332D556-02B2-4A1B-8256-1D34FEF322CF}" type="presOf" srcId="{B1E6E765-9148-41A5-A0EC-F33D34D264F0}" destId="{1A98478E-28F9-42A9-887B-067B155EA403}" srcOrd="0" destOrd="0" presId="urn:microsoft.com/office/officeart/2005/8/layout/orgChart1"/>
    <dgm:cxn modelId="{84F48FE5-3E28-4AE8-AB97-992D13F1AC14}" type="presOf" srcId="{B9CF46D9-14BC-4138-86F4-520CB78E39B9}" destId="{8D58B20A-6C00-4D39-A36E-97EAAD7DCE52}" srcOrd="0" destOrd="0" presId="urn:microsoft.com/office/officeart/2005/8/layout/orgChart1"/>
    <dgm:cxn modelId="{4162167E-8712-404D-BF34-98F07044D62B}" srcId="{8A232926-CF65-4689-9F84-C43B9DE3F502}" destId="{432E21EA-37B3-4F15-9F5D-79EFDE24AC33}" srcOrd="1" destOrd="0" parTransId="{B9CF46D9-14BC-4138-86F4-520CB78E39B9}" sibTransId="{E0CE8EC5-9BF8-457F-91C7-6BD7A5ADA8BF}"/>
    <dgm:cxn modelId="{952452B2-4FB1-4325-A06C-388BB729ECA4}" type="presOf" srcId="{8A232926-CF65-4689-9F84-C43B9DE3F502}" destId="{4D0C604D-7A2A-4A88-AE8E-E493EB62D709}" srcOrd="0" destOrd="0" presId="urn:microsoft.com/office/officeart/2005/8/layout/orgChart1"/>
    <dgm:cxn modelId="{FBD3B063-0CCB-433C-B592-803C44A637B4}" type="presParOf" srcId="{F399E401-6295-49C0-B7FA-11E2C196D9A3}" destId="{CEA2B290-9D7F-4E04-A240-2B3DDC883DBE}" srcOrd="0" destOrd="0" presId="urn:microsoft.com/office/officeart/2005/8/layout/orgChart1"/>
    <dgm:cxn modelId="{398488C0-CED8-4022-B0F1-0666840923BC}" type="presParOf" srcId="{CEA2B290-9D7F-4E04-A240-2B3DDC883DBE}" destId="{5AA63AB5-8871-44E5-A6EB-3FE6969BC2C7}" srcOrd="0" destOrd="0" presId="urn:microsoft.com/office/officeart/2005/8/layout/orgChart1"/>
    <dgm:cxn modelId="{223E1F47-049C-42A0-8224-4A23246C2088}" type="presParOf" srcId="{5AA63AB5-8871-44E5-A6EB-3FE6969BC2C7}" destId="{4D0C604D-7A2A-4A88-AE8E-E493EB62D709}" srcOrd="0" destOrd="0" presId="urn:microsoft.com/office/officeart/2005/8/layout/orgChart1"/>
    <dgm:cxn modelId="{C643D2A8-638D-45DF-88D6-E42CB111A5B6}" type="presParOf" srcId="{5AA63AB5-8871-44E5-A6EB-3FE6969BC2C7}" destId="{C121F039-4677-4F96-B177-AC7D4541AEC2}" srcOrd="1" destOrd="0" presId="urn:microsoft.com/office/officeart/2005/8/layout/orgChart1"/>
    <dgm:cxn modelId="{95ED2D29-5A6C-4AA9-A8D9-E8B882AE48EA}" type="presParOf" srcId="{CEA2B290-9D7F-4E04-A240-2B3DDC883DBE}" destId="{377F465B-CC28-4B53-9A93-38D4B790F212}" srcOrd="1" destOrd="0" presId="urn:microsoft.com/office/officeart/2005/8/layout/orgChart1"/>
    <dgm:cxn modelId="{A8E68950-4F41-47F0-A6C9-41FF8AD81E41}" type="presParOf" srcId="{377F465B-CC28-4B53-9A93-38D4B790F212}" destId="{83E42C07-4BD0-4214-8D14-AF12749EF4C6}" srcOrd="0" destOrd="0" presId="urn:microsoft.com/office/officeart/2005/8/layout/orgChart1"/>
    <dgm:cxn modelId="{FD872225-C4E7-41A1-A5CA-47BE31ED671F}" type="presParOf" srcId="{377F465B-CC28-4B53-9A93-38D4B790F212}" destId="{BE36BA6A-51B3-43F5-B618-1AA3B04E920E}" srcOrd="1" destOrd="0" presId="urn:microsoft.com/office/officeart/2005/8/layout/orgChart1"/>
    <dgm:cxn modelId="{1AAC0CE0-FC1E-47E0-AC8D-F0550FD0747C}" type="presParOf" srcId="{BE36BA6A-51B3-43F5-B618-1AA3B04E920E}" destId="{93BD182D-C13E-4A43-B063-AAEAC9E960E1}" srcOrd="0" destOrd="0" presId="urn:microsoft.com/office/officeart/2005/8/layout/orgChart1"/>
    <dgm:cxn modelId="{304C52C0-0349-4112-B8E8-BD1241B9D88D}" type="presParOf" srcId="{93BD182D-C13E-4A43-B063-AAEAC9E960E1}" destId="{1A98478E-28F9-42A9-887B-067B155EA403}" srcOrd="0" destOrd="0" presId="urn:microsoft.com/office/officeart/2005/8/layout/orgChart1"/>
    <dgm:cxn modelId="{9A2F294B-2C1C-45AE-8DD9-3146DA0C60A2}" type="presParOf" srcId="{93BD182D-C13E-4A43-B063-AAEAC9E960E1}" destId="{D295AC03-630E-4DE6-AEB8-E0365146C62E}" srcOrd="1" destOrd="0" presId="urn:microsoft.com/office/officeart/2005/8/layout/orgChart1"/>
    <dgm:cxn modelId="{54CCD540-CF4F-4ED0-86D1-55A6BB7A7912}" type="presParOf" srcId="{BE36BA6A-51B3-43F5-B618-1AA3B04E920E}" destId="{1A5A656D-887B-42F9-99BC-92275951CF17}" srcOrd="1" destOrd="0" presId="urn:microsoft.com/office/officeart/2005/8/layout/orgChart1"/>
    <dgm:cxn modelId="{DB996139-B102-468D-AACC-F3AC400D7AE6}" type="presParOf" srcId="{BE36BA6A-51B3-43F5-B618-1AA3B04E920E}" destId="{FB6523C8-5B11-4B68-8037-CC0F412DAA62}" srcOrd="2" destOrd="0" presId="urn:microsoft.com/office/officeart/2005/8/layout/orgChart1"/>
    <dgm:cxn modelId="{F9A2634B-84BB-476B-AC22-BFFCF1DD074C}" type="presParOf" srcId="{377F465B-CC28-4B53-9A93-38D4B790F212}" destId="{8D58B20A-6C00-4D39-A36E-97EAAD7DCE52}" srcOrd="2" destOrd="0" presId="urn:microsoft.com/office/officeart/2005/8/layout/orgChart1"/>
    <dgm:cxn modelId="{37016F7F-7D1C-4BE0-8A6B-56301DE0E596}" type="presParOf" srcId="{377F465B-CC28-4B53-9A93-38D4B790F212}" destId="{8685A357-9EEE-46CB-B5B5-1795BA79A9FA}" srcOrd="3" destOrd="0" presId="urn:microsoft.com/office/officeart/2005/8/layout/orgChart1"/>
    <dgm:cxn modelId="{041C2ED3-21A7-4D52-AF5D-5973B0C454DB}" type="presParOf" srcId="{8685A357-9EEE-46CB-B5B5-1795BA79A9FA}" destId="{62D4F39A-8630-4045-A295-23C2413F0F82}" srcOrd="0" destOrd="0" presId="urn:microsoft.com/office/officeart/2005/8/layout/orgChart1"/>
    <dgm:cxn modelId="{40A4E690-8451-40F7-840E-FEEFA3B954A2}" type="presParOf" srcId="{62D4F39A-8630-4045-A295-23C2413F0F82}" destId="{D1E34072-1F7E-429A-98B0-033377A559C5}" srcOrd="0" destOrd="0" presId="urn:microsoft.com/office/officeart/2005/8/layout/orgChart1"/>
    <dgm:cxn modelId="{23263E3B-B854-473E-A29D-57356F9AC634}" type="presParOf" srcId="{62D4F39A-8630-4045-A295-23C2413F0F82}" destId="{515D52B6-303E-4583-A469-A3A42C14F38D}" srcOrd="1" destOrd="0" presId="urn:microsoft.com/office/officeart/2005/8/layout/orgChart1"/>
    <dgm:cxn modelId="{245130EC-51DE-4CE3-B635-00283C1F9E1F}" type="presParOf" srcId="{8685A357-9EEE-46CB-B5B5-1795BA79A9FA}" destId="{4EADF19C-2CFC-47BB-8BD0-E9631D1D4082}" srcOrd="1" destOrd="0" presId="urn:microsoft.com/office/officeart/2005/8/layout/orgChart1"/>
    <dgm:cxn modelId="{1C441B5E-DC1E-40E0-ADB0-64131C00E88C}" type="presParOf" srcId="{8685A357-9EEE-46CB-B5B5-1795BA79A9FA}" destId="{F333AA30-0955-4012-BC98-B9181CCE7B21}" srcOrd="2" destOrd="0" presId="urn:microsoft.com/office/officeart/2005/8/layout/orgChart1"/>
    <dgm:cxn modelId="{1977F248-4DD1-4BD9-B040-D4353E38618E}" type="presParOf" srcId="{377F465B-CC28-4B53-9A93-38D4B790F212}" destId="{48A3DBE7-56A0-4E51-93F8-387E2E07DF78}" srcOrd="4" destOrd="0" presId="urn:microsoft.com/office/officeart/2005/8/layout/orgChart1"/>
    <dgm:cxn modelId="{D873E219-610E-4964-B8C8-7071F3AC7353}" type="presParOf" srcId="{377F465B-CC28-4B53-9A93-38D4B790F212}" destId="{F2183BE8-AAA6-41AB-9EF4-17847F644110}" srcOrd="5" destOrd="0" presId="urn:microsoft.com/office/officeart/2005/8/layout/orgChart1"/>
    <dgm:cxn modelId="{E17FC76C-5DBF-42B5-A7A3-5869B5E1F7B7}" type="presParOf" srcId="{F2183BE8-AAA6-41AB-9EF4-17847F644110}" destId="{39A30762-318A-4C16-B71D-BA1068C8EF49}" srcOrd="0" destOrd="0" presId="urn:microsoft.com/office/officeart/2005/8/layout/orgChart1"/>
    <dgm:cxn modelId="{343536BD-8CCA-411E-811E-8D300EF20574}" type="presParOf" srcId="{39A30762-318A-4C16-B71D-BA1068C8EF49}" destId="{46654170-FD1C-472E-970A-1A5539751712}" srcOrd="0" destOrd="0" presId="urn:microsoft.com/office/officeart/2005/8/layout/orgChart1"/>
    <dgm:cxn modelId="{567084F1-03C6-43C8-BF04-782D7399B4B7}" type="presParOf" srcId="{39A30762-318A-4C16-B71D-BA1068C8EF49}" destId="{C632889B-3308-4480-B959-B6A636151E00}" srcOrd="1" destOrd="0" presId="urn:microsoft.com/office/officeart/2005/8/layout/orgChart1"/>
    <dgm:cxn modelId="{8CEA37AC-FEBF-4CEF-AA56-21D81661E7DD}" type="presParOf" srcId="{F2183BE8-AAA6-41AB-9EF4-17847F644110}" destId="{B416CEEE-AFB8-445B-A39D-EA8F043007D8}" srcOrd="1" destOrd="0" presId="urn:microsoft.com/office/officeart/2005/8/layout/orgChart1"/>
    <dgm:cxn modelId="{2EA09B17-9B94-481E-810B-467FA23E44F4}" type="presParOf" srcId="{F2183BE8-AAA6-41AB-9EF4-17847F644110}" destId="{2348EFA7-0FB9-4A3B-B205-1AB5B9F09E79}" srcOrd="2" destOrd="0" presId="urn:microsoft.com/office/officeart/2005/8/layout/orgChart1"/>
    <dgm:cxn modelId="{2073A6FC-DD0A-4B0A-BE37-63E9EECE0A21}" type="presParOf" srcId="{CEA2B290-9D7F-4E04-A240-2B3DDC883DBE}" destId="{85F17C67-6799-4C8A-A1E7-7A3A27C4AF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3DBE7-56A0-4E51-93F8-387E2E07DF78}">
      <dsp:nvSpPr>
        <dsp:cNvPr id="0" name=""/>
        <dsp:cNvSpPr/>
      </dsp:nvSpPr>
      <dsp:spPr>
        <a:xfrm>
          <a:off x="3181531" y="831016"/>
          <a:ext cx="2008943" cy="34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329"/>
              </a:lnTo>
              <a:lnTo>
                <a:pt x="2008943" y="174329"/>
              </a:lnTo>
              <a:lnTo>
                <a:pt x="2008943" y="34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8B20A-6C00-4D39-A36E-97EAAD7DCE52}">
      <dsp:nvSpPr>
        <dsp:cNvPr id="0" name=""/>
        <dsp:cNvSpPr/>
      </dsp:nvSpPr>
      <dsp:spPr>
        <a:xfrm>
          <a:off x="3083645" y="831016"/>
          <a:ext cx="91440" cy="349531"/>
        </a:xfrm>
        <a:custGeom>
          <a:avLst/>
          <a:gdLst/>
          <a:ahLst/>
          <a:cxnLst/>
          <a:rect l="0" t="0" r="0" b="0"/>
          <a:pathLst>
            <a:path>
              <a:moveTo>
                <a:pt x="97886" y="0"/>
              </a:moveTo>
              <a:lnTo>
                <a:pt x="97886" y="175201"/>
              </a:lnTo>
              <a:lnTo>
                <a:pt x="45720" y="175201"/>
              </a:lnTo>
              <a:lnTo>
                <a:pt x="45720" y="349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42C07-4BD0-4214-8D14-AF12749EF4C6}">
      <dsp:nvSpPr>
        <dsp:cNvPr id="0" name=""/>
        <dsp:cNvSpPr/>
      </dsp:nvSpPr>
      <dsp:spPr>
        <a:xfrm>
          <a:off x="1172587" y="831016"/>
          <a:ext cx="2008943" cy="348659"/>
        </a:xfrm>
        <a:custGeom>
          <a:avLst/>
          <a:gdLst/>
          <a:ahLst/>
          <a:cxnLst/>
          <a:rect l="0" t="0" r="0" b="0"/>
          <a:pathLst>
            <a:path>
              <a:moveTo>
                <a:pt x="2008943" y="0"/>
              </a:moveTo>
              <a:lnTo>
                <a:pt x="2008943" y="174329"/>
              </a:lnTo>
              <a:lnTo>
                <a:pt x="0" y="174329"/>
              </a:lnTo>
              <a:lnTo>
                <a:pt x="0" y="34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C604D-7A2A-4A88-AE8E-E493EB62D709}">
      <dsp:nvSpPr>
        <dsp:cNvPr id="0" name=""/>
        <dsp:cNvSpPr/>
      </dsp:nvSpPr>
      <dsp:spPr>
        <a:xfrm>
          <a:off x="2351389" y="874"/>
          <a:ext cx="1660284" cy="830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الحقب الزمنية</a:t>
          </a:r>
          <a:endParaRPr lang="en-US" sz="2400" kern="1200" dirty="0"/>
        </a:p>
      </dsp:txBody>
      <dsp:txXfrm>
        <a:off x="2351389" y="874"/>
        <a:ext cx="1660284" cy="830142"/>
      </dsp:txXfrm>
    </dsp:sp>
    <dsp:sp modelId="{1A98478E-28F9-42A9-887B-067B155EA403}">
      <dsp:nvSpPr>
        <dsp:cNvPr id="0" name=""/>
        <dsp:cNvSpPr/>
      </dsp:nvSpPr>
      <dsp:spPr>
        <a:xfrm>
          <a:off x="342445" y="1179676"/>
          <a:ext cx="1660284" cy="830142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الهجري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هـ</a:t>
          </a:r>
          <a:endParaRPr lang="en-US" sz="2400" kern="1200" dirty="0"/>
        </a:p>
      </dsp:txBody>
      <dsp:txXfrm>
        <a:off x="342445" y="1179676"/>
        <a:ext cx="1660284" cy="830142"/>
      </dsp:txXfrm>
    </dsp:sp>
    <dsp:sp modelId="{D1E34072-1F7E-429A-98B0-033377A559C5}">
      <dsp:nvSpPr>
        <dsp:cNvPr id="0" name=""/>
        <dsp:cNvSpPr/>
      </dsp:nvSpPr>
      <dsp:spPr>
        <a:xfrm>
          <a:off x="2299223" y="1180547"/>
          <a:ext cx="1660284" cy="830142"/>
        </a:xfrm>
        <a:prstGeom prst="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الميلادي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م</a:t>
          </a:r>
          <a:endParaRPr lang="en-US" sz="2400" kern="1200" dirty="0"/>
        </a:p>
      </dsp:txBody>
      <dsp:txXfrm>
        <a:off x="2299223" y="1180547"/>
        <a:ext cx="1660284" cy="830142"/>
      </dsp:txXfrm>
    </dsp:sp>
    <dsp:sp modelId="{46654170-FD1C-472E-970A-1A5539751712}">
      <dsp:nvSpPr>
        <dsp:cNvPr id="0" name=""/>
        <dsp:cNvSpPr/>
      </dsp:nvSpPr>
      <dsp:spPr>
        <a:xfrm>
          <a:off x="4360333" y="1179676"/>
          <a:ext cx="1660284" cy="830142"/>
        </a:xfrm>
        <a:prstGeom prst="rect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قبل الميلاد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ق.م</a:t>
          </a:r>
          <a:endParaRPr lang="en-US" sz="2400" kern="1200" dirty="0"/>
        </a:p>
      </dsp:txBody>
      <dsp:txXfrm>
        <a:off x="4360333" y="1179676"/>
        <a:ext cx="1660284" cy="830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23/02/1444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09304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العصور التأريخية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الكتابة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>
                <a:solidFill>
                  <a:schemeClr val="tx1"/>
                </a:solidFill>
              </a:rPr>
              <a:t>العصر البرونزي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العصر الحديدي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التقويم التاريخي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خامسا: </a:t>
            </a:r>
            <a:r>
              <a:rPr lang="ar-JO" dirty="0" smtClean="0"/>
              <a:t>الحقب الزمنية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208" y="409304"/>
            <a:ext cx="1428750" cy="117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بدأت العصور التأريخية منذ اختراع الكتابة ، أصبح الانسان يدون أخباره بالنقوش والرسوم والرموز.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الكتابة: </a:t>
            </a:r>
            <a:r>
              <a:rPr lang="ar-JO" dirty="0"/>
              <a:t>ه</a:t>
            </a:r>
            <a:r>
              <a:rPr lang="ar-JO" dirty="0" smtClean="0"/>
              <a:t>ي تدوين اخبار الانسان من خلال النقوش والرموز والرسومات حيث عرفنا منها تاريخ تطور الجماعات.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باختراع الكتابة انتهت العصور ما قبل التاريخ وبدأت العصور التاريخية التي تشتمل على عصرين هما: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العصر البرونزي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العصر الحديدي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778" y="409788"/>
            <a:ext cx="3884022" cy="12362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17" y="4615543"/>
            <a:ext cx="2273209" cy="146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 العصورالتأريخية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البرونزي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هو العصر الذي استخدم فيه الانسان معدن البرونز، </a:t>
            </a:r>
            <a:r>
              <a:rPr lang="ar-JO" dirty="0">
                <a:solidFill>
                  <a:schemeClr val="tx1"/>
                </a:solidFill>
              </a:rPr>
              <a:t>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اختراع معدن البرونز                              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ظهور الري المنظم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ظهور دول المدن ( مدن ذات نظام سياسي مستقل)</a:t>
            </a:r>
          </a:p>
          <a:p>
            <a:pPr algn="r" rtl="1"/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    ما هو معدن البرونز؟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هو مزيج من معدن النحاس و القصدير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59" y="4838542"/>
            <a:ext cx="947056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10" y="2862224"/>
            <a:ext cx="3596640" cy="2700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270" y="4282978"/>
            <a:ext cx="2790404" cy="127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</a:t>
            </a:r>
            <a:r>
              <a:rPr lang="ar-JO" dirty="0"/>
              <a:t> العصورالتأريخية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الحديدي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هو العصر الذي استخدم فيه الانسان معدن الحديد ، </a:t>
            </a:r>
            <a:r>
              <a:rPr lang="ar-JO" dirty="0">
                <a:solidFill>
                  <a:schemeClr val="tx1"/>
                </a:solidFill>
              </a:rPr>
              <a:t>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اكتشاف معدن الحديد في صناعاتهم                              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حفر الآبار المائية لجمع المياه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تحول دول المدن إلى ممالك ( مملكة عمون ومؤاب 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  </a:t>
            </a:r>
            <a:r>
              <a:rPr lang="ar-JO" sz="3900" i="1" dirty="0" smtClean="0">
                <a:solidFill>
                  <a:srgbClr val="FF0000"/>
                </a:solidFill>
              </a:rPr>
              <a:t>فكر:</a:t>
            </a:r>
            <a:r>
              <a:rPr lang="ar-JO" dirty="0" smtClean="0">
                <a:solidFill>
                  <a:srgbClr val="FF0000"/>
                </a:solidFill>
              </a:rPr>
              <a:t>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ما دلالة الري المنظم وحفر الآبار في العصور التاريخية؟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يدل على تطور الزراعة في تلك العصور.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783" y="4416458"/>
            <a:ext cx="1008017" cy="723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323" y="2707636"/>
            <a:ext cx="3088549" cy="1573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866" y="4156289"/>
            <a:ext cx="2483902" cy="9840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11" y="4416458"/>
            <a:ext cx="3697061" cy="176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الحقب الزمنية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قسم المؤرخون العصور التاريخية إلى حقب زمنية :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ماذا </a:t>
            </a:r>
            <a:r>
              <a:rPr lang="ar-JO" dirty="0" smtClean="0">
                <a:solidFill>
                  <a:schemeClr val="tx1"/>
                </a:solidFill>
              </a:rPr>
              <a:t>توافق السنة الأولى للهجرة ميلاديا؟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 يوافق السنة الأولى للهجرة ميلاديا السنة 622 م.</a:t>
            </a:r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97436"/>
            <a:ext cx="975360" cy="72390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96566794"/>
              </p:ext>
            </p:extLst>
          </p:nvPr>
        </p:nvGraphicFramePr>
        <p:xfrm>
          <a:off x="2032000" y="2786743"/>
          <a:ext cx="6363063" cy="2010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0C604D-7A2A-4A88-AE8E-E493EB62D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4D0C604D-7A2A-4A88-AE8E-E493EB62D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4D0C604D-7A2A-4A88-AE8E-E493EB62D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4D0C604D-7A2A-4A88-AE8E-E493EB62D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4D0C604D-7A2A-4A88-AE8E-E493EB62D7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E42C07-4BD0-4214-8D14-AF12749E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83E42C07-4BD0-4214-8D14-AF12749E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83E42C07-4BD0-4214-8D14-AF12749E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83E42C07-4BD0-4214-8D14-AF12749E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83E42C07-4BD0-4214-8D14-AF12749EF4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8478E-28F9-42A9-887B-067B155EA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1A98478E-28F9-42A9-887B-067B155EA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1A98478E-28F9-42A9-887B-067B155EA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1A98478E-28F9-42A9-887B-067B155EA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1A98478E-28F9-42A9-887B-067B155EA4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58B20A-6C00-4D39-A36E-97EAAD7D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8D58B20A-6C00-4D39-A36E-97EAAD7D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8D58B20A-6C00-4D39-A36E-97EAAD7D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8D58B20A-6C00-4D39-A36E-97EAAD7DC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8D58B20A-6C00-4D39-A36E-97EAAD7DC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E34072-1F7E-429A-98B0-033377A5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D1E34072-1F7E-429A-98B0-033377A5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graphicEl>
                                              <a:dgm id="{D1E34072-1F7E-429A-98B0-033377A5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D1E34072-1F7E-429A-98B0-033377A55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D1E34072-1F7E-429A-98B0-033377A55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A3DBE7-56A0-4E51-93F8-387E2E07D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48A3DBE7-56A0-4E51-93F8-387E2E07D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graphicEl>
                                              <a:dgm id="{48A3DBE7-56A0-4E51-93F8-387E2E07D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48A3DBE7-56A0-4E51-93F8-387E2E07D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graphicEl>
                                              <a:dgm id="{48A3DBE7-56A0-4E51-93F8-387E2E07DF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654170-FD1C-472E-970A-1A5539751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graphicEl>
                                              <a:dgm id="{46654170-FD1C-472E-970A-1A5539751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46654170-FD1C-472E-970A-1A5539751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6654170-FD1C-472E-970A-1A5539751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46654170-FD1C-472E-970A-1A5539751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التقويم التأريخي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التقويم الميلادي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يعد مولد سيدنا عيسى عليه السلام بداية التأريخ الميلادي.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يرتبط التأريخ الميلادي </a:t>
            </a:r>
            <a:r>
              <a:rPr lang="ar-JO" dirty="0" smtClean="0">
                <a:solidFill>
                  <a:srgbClr val="FF0000"/>
                </a:solidFill>
              </a:rPr>
              <a:t>بالأشهر الشمسية </a:t>
            </a:r>
            <a:r>
              <a:rPr lang="ar-JO" dirty="0" smtClean="0">
                <a:solidFill>
                  <a:schemeClr val="tx1"/>
                </a:solidFill>
              </a:rPr>
              <a:t>التي أولها (كانون الثاني) وآخرها (كانون الاول)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وتحدد بالتقويم الميلادي مواقيت أعياد الميلاد. </a:t>
            </a:r>
            <a:endParaRPr lang="ar-JO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14" y="3377172"/>
            <a:ext cx="4667795" cy="27997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59" y="444080"/>
            <a:ext cx="1132817" cy="1132817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6421482" y="3938451"/>
            <a:ext cx="2635432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J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JO" dirty="0" smtClean="0"/>
              <a:t>اذكر الأشهر الميلادية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التقويم التأريخي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التقويم الهجري :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ت</a:t>
            </a:r>
            <a:r>
              <a:rPr lang="ar-JO" dirty="0" smtClean="0">
                <a:solidFill>
                  <a:schemeClr val="tx1"/>
                </a:solidFill>
              </a:rPr>
              <a:t>عد هجرة سيدنا محمد عليه الصلاة والسلام من مكة إلى المدينة المنورة بداية التأريخ الهجري.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يرتبط التأريخ الهجري </a:t>
            </a:r>
            <a:r>
              <a:rPr lang="ar-JO" dirty="0" smtClean="0">
                <a:solidFill>
                  <a:srgbClr val="FF0000"/>
                </a:solidFill>
              </a:rPr>
              <a:t>بالأشهر القمرية </a:t>
            </a:r>
            <a:r>
              <a:rPr lang="ar-JO" dirty="0" smtClean="0">
                <a:solidFill>
                  <a:schemeClr val="tx1"/>
                </a:solidFill>
              </a:rPr>
              <a:t>التي أولها ( محرم ) وآخرها ( ذي الحجة )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وتحدد بالتقويم الهجري مواقيت الصوم والحج وعيديهما ( الفطر والأضحى ). </a:t>
            </a: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59" y="444080"/>
            <a:ext cx="1132817" cy="11328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4200797"/>
            <a:ext cx="5563145" cy="1905000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7719059" y="4408713"/>
            <a:ext cx="2635432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J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JO" dirty="0" smtClean="0"/>
              <a:t>اذكر الأشهر الهجرية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5170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318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العصور التأريخية</vt:lpstr>
      <vt:lpstr>PowerPoint Presentation</vt:lpstr>
      <vt:lpstr>     العصورالتأريخية </vt:lpstr>
      <vt:lpstr>    العصورالتأريخية  </vt:lpstr>
      <vt:lpstr>    الحقب الزمنية </vt:lpstr>
      <vt:lpstr>    التقويم التأريخي </vt:lpstr>
      <vt:lpstr>    التقويم التأريخي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120</cp:revision>
  <dcterms:created xsi:type="dcterms:W3CDTF">2020-07-18T18:58:59Z</dcterms:created>
  <dcterms:modified xsi:type="dcterms:W3CDTF">2022-09-19T18:26:28Z</dcterms:modified>
</cp:coreProperties>
</file>