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1-10-28T17:21:47.98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19075 6474 0,'25'0'156,"74"0"-140,-25 0-1,1-25-15,-26 0 16,26-24 0,173 49 15,-124 0-15,-25 0-1,75 0 1,-75 0-1,74 0 1,100 0 0,-198 0-1,-1 0 1,25 0 0,-49 25-1,0-25 1,24 24-1,0-24 1,75 0 0,0 0-1,-99 0 17,-1 0-17,1 0 1,-25 0-1,24 0 1,-24 0 0,0 25-1,25-25 1,24 0 0,-49 0-1,0 0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1-10-28T17:22:11.68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7441 11559 0,'75'0'141,"24"0"-126,25 0 1,-50 0 0,1 0-1,-26 0 1,100 0 0,25 0-1,0 0 1,-75 0-1,-25 0-15,1 0 16,-26 0 0,26 0-1,-1 0 1,0 0 15,75 0-15,-99 0-1,24 0 1,-24 0 0,-25 0-1,49 0 1,100 0 0,-1 0-1,-73 0 1,73 0-1,-73 0 1,-1 0 0,298 0-1,-273 0 1,-50 0 15,75 0-15,-75 0-1,50 0 1,124 0 0,-173 0-1,-1 0 1,-24 0 0,-25 0 15,-25-25 125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1-10-28T17:21:50.43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18281 7367 0,'25'0'94,"0"0"-94,49 0 15,50 0 1,99 0-1,-49 0 1,-50 25 0,248-25-1,-149 0 1,-24 0 0,24 0-1,-124 0 1,0 0-1,199 0 1,-174 0 0,0 0 15,0 0-15,-74 0-1,-1 0 1,100 0-1,-74 0 1,-1 0 0,50 0-1,-74 0 1,-1 0 15,26 0-15,-51 0-1,1 0 1,25 0 0,-25 0-1,24 0 1,75 0 0,-74 0-1,-25 0 1,0 0-1,-1 0 1,1 0 312,0 0-281,0 0-31,0 0-1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1-10-28T17:21:52.96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9599 6970 0,'25'0'125,"25"0"-109,24 0-1,100 0 1,-50 0 0,-50 0-1,1 0 1,148 0-1,-49 0 1,-75 0 0,0 0-1,-25 0-15,1 0 16,49 0 0,223-25-1,-223 25 1,-49 0-1,49 0 1,-50 0 15,25 0-15,199 0 0,-174 0-1,-25 0 1,50 0-1,-75 0 1,26-24 0,222 24-1,-223 0 1,1 0 15,-1 0-15,-74 0-1,24 0 1,50 0 0,-49 0-1,24 0 1,100 24 0,-100 1-1,1 0 1,24-25-1,-49 0 1,-1 0 0,75 0-1,-49 0 1,-1 0 15,50 0-15,-74 25-1,-25-25 1,49 0 0,-74 25-1,25-25 17,0 0-1,-1 0 0,1 0-15,-50 0 31,-24 0-32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1-10-28T17:21:55.45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18976 10889 0,'24'0'125,"26"0"-125,74 0 15,25 0 1,-75 0 0,1 0-1,74 25 1,-75-25 0,25 0-1,0 0 1,-24 0-16,-1 0 15,1 0 1,73 0 15,-24 0-15,0 0 0,50 0-1,-99 0 1,-26 0-1,50 0 1,-24 0 0,24 25-1,99-25 1,-123 0 0,-26 0 15,51 0-16,-51 0 1,26 0 0,98 0-1,-73 0 1,-26 0 0,25 0-1,-49 0 1,-25 25 15,49-25-15,-24 0-1,-1 0 1,50 0 0,-49 0-1,-25 0 1,0 0-1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1-10-28T17:21:57.23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19869 11981 0,'0'-25'78,"24"25"-78,26 0 15,49 0 1,-24 0 0,-1 0-1,0 0 1,26 0 0,123 0-1,-149 0 1,1 0-1,74 0 1,-50 0 15,50-25-15,123 25 0,-197-25-1,-1 25 1,75 0-1,-74-25 1,-1 25 0,50-24-1,-74 24 1,-1 0 0,26 0 15,-51 0-16,26 0 17,-25 0-17,24-25 1,1 25 0,0 0-1,-1-25 1,26 25-1,-75-25 48,0 0-32,-25 1-31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1-10-28T17:21:59.24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12378 10740 0,'24'0'94,"1"0"-78,0 0-16,25 0 15,24 0 1,0 0 15,1 0-31,-1 0 16,-49 0 0,99 0-1,-50 0 1,50 0-1,25 0 1,-99 0 0,0 0-1,24 25 1,-49-25 0,24 25-1,100-25 1,-74 0-1,24 25 1,0-25 15,-49 0-15,-26 0 0,26 0-1,24 0 1,1 0-1,123 0 1,-148 0 0,-25 0-1,0 0 1,-1 0 15,1 0 16,0 0-16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1-10-28T17:22:01.53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12402 11832 0,'25'0'125,"25"0"-110,49 0 1,25 0-16,25 0 16,-75 0-1,100 0 17,-25 0-17,49 0 1,-49-25-1,-50 25-15,0 0 16,1 0 0,247 0-1,-223 0 1,-50 0 0,26 0-1,-26 0 1,-49 0-1,49 0 1,1 0 0,-1 0-1,149 0 17,-148 0-17,-1 0 1,50 0-1,-25 0 1,1 0 0,197 0-1,-198 0 1,-24 0 0,49 0-1,-75 0 1,26 0-1,74 0 1,-25 0 15,-50 0-15,50 0 0,-74 0-1,-1 25 1,26-25-1,24 0 1,-25 0 0,75 0-1,-74 0 1,-1 25 0,-24-25-1,49 24 1,-25-24-1,199 0 1,-149 0 0,-49 0-1,24 0 1,-50 0 15,-24 0-15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1-10-28T17:22:04.33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15701 12502 0,'124'0'156,"50"0"-140,-75 0-1,-49 0 1,24 0 0,25 0-16,50 0 15,50 0 17,-100 0-17,0 0-15,-24 0 16,-26 0-1,75 0 1,-49 0 0,-1 0-1,75 0 1,-75 0 0,-49 0-1,50 0 1,-26 0-1,-24 0 1,49 0 0,-24 0-1,0 0 1,-26 0 15,26 0 0,-25 0-15,0 0 15,-1 0 47,26 0-62,-25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1-10-28T17:22:07.02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5779 10790 0,'174'0'141,"0"-25"-126,24 25 1,149-25-16,-74 25 31,-99 0-15,-50 0-1,0 0-15,124 0 16,-50 0 0,100 0-1,-199 0 1,1 0-1,98 0 1,0 0 0,-49 0-1,50 0 1,-125 0 0,1 0-1,123 0 1,-74 0-1,50 0 1,49 0 0,-174 0-1,26 0 17,99 25-17,-50-25 1,49 0-1,75 25 1,-173-25 0,24 0-1,74 0 1,-73 0 0,-1 25-1,25-25 1,-74 0-1,-26 0 1,-48 0 78,-51 0-79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90E3-2038-4F13-BB1F-460742FCC03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B4E-C5E6-4B0B-8B27-176D35137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2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90E3-2038-4F13-BB1F-460742FCC03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B4E-C5E6-4B0B-8B27-176D35137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39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90E3-2038-4F13-BB1F-460742FCC03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B4E-C5E6-4B0B-8B27-176D3513765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5406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90E3-2038-4F13-BB1F-460742FCC03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B4E-C5E6-4B0B-8B27-176D35137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61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90E3-2038-4F13-BB1F-460742FCC03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B4E-C5E6-4B0B-8B27-176D3513765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811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90E3-2038-4F13-BB1F-460742FCC03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B4E-C5E6-4B0B-8B27-176D35137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751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90E3-2038-4F13-BB1F-460742FCC03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B4E-C5E6-4B0B-8B27-176D35137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71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90E3-2038-4F13-BB1F-460742FCC03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B4E-C5E6-4B0B-8B27-176D35137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9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90E3-2038-4F13-BB1F-460742FCC03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B4E-C5E6-4B0B-8B27-176D35137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76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90E3-2038-4F13-BB1F-460742FCC03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B4E-C5E6-4B0B-8B27-176D35137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3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90E3-2038-4F13-BB1F-460742FCC03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B4E-C5E6-4B0B-8B27-176D35137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89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90E3-2038-4F13-BB1F-460742FCC03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B4E-C5E6-4B0B-8B27-176D35137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54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90E3-2038-4F13-BB1F-460742FCC03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B4E-C5E6-4B0B-8B27-176D35137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4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90E3-2038-4F13-BB1F-460742FCC03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B4E-C5E6-4B0B-8B27-176D35137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73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90E3-2038-4F13-BB1F-460742FCC03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B4E-C5E6-4B0B-8B27-176D35137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45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90E3-2038-4F13-BB1F-460742FCC03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B4E-C5E6-4B0B-8B27-176D35137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0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190E3-2038-4F13-BB1F-460742FCC030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F451B4E-C5E6-4B0B-8B27-176D35137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23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13" Type="http://schemas.openxmlformats.org/officeDocument/2006/relationships/customXml" Target="../ink/ink6.xml"/><Relationship Id="rId18" Type="http://schemas.openxmlformats.org/officeDocument/2006/relationships/image" Target="../media/image20.emf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17.emf"/><Relationship Id="rId17" Type="http://schemas.openxmlformats.org/officeDocument/2006/relationships/customXml" Target="../ink/ink8.xml"/><Relationship Id="rId2" Type="http://schemas.openxmlformats.org/officeDocument/2006/relationships/image" Target="../media/image1.png"/><Relationship Id="rId16" Type="http://schemas.openxmlformats.org/officeDocument/2006/relationships/image" Target="../media/image19.emf"/><Relationship Id="rId20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16.emf"/><Relationship Id="rId19" Type="http://schemas.openxmlformats.org/officeDocument/2006/relationships/customXml" Target="../ink/ink9.xml"/><Relationship Id="rId4" Type="http://schemas.openxmlformats.org/officeDocument/2006/relationships/image" Target="../media/image13.emf"/><Relationship Id="rId9" Type="http://schemas.openxmlformats.org/officeDocument/2006/relationships/customXml" Target="../ink/ink4.xml"/><Relationship Id="rId14" Type="http://schemas.openxmlformats.org/officeDocument/2006/relationships/image" Target="../media/image18.emf"/><Relationship Id="rId22" Type="http://schemas.openxmlformats.org/officeDocument/2006/relationships/image" Target="../media/image22.emf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99AB5-63BC-48E0-BBAF-57EBFCFB57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JO" sz="8800" b="1" dirty="0"/>
              <a:t>درس : الكلمة الطيبة صدقة </a:t>
            </a:r>
            <a:endParaRPr lang="en-US" sz="8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8A8A32-710C-4DD1-B63E-28A4BC21F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049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78F95-6A92-4458-992C-DD6DC9748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DF41F99-FD23-407C-9FA6-413DA03904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559" t="27985" r="29746" b="3389"/>
          <a:stretch/>
        </p:blipFill>
        <p:spPr>
          <a:xfrm>
            <a:off x="677334" y="609601"/>
            <a:ext cx="8771466" cy="598998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EA5CE63-770D-4283-9007-C8EE47DF99A6}"/>
                  </a:ext>
                </a:extLst>
              </p14:cNvPr>
              <p14:cNvContentPartPr/>
              <p14:nvPr/>
            </p14:nvContentPartPr>
            <p14:xfrm>
              <a:off x="6867000" y="2295000"/>
              <a:ext cx="1018440" cy="360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EA5CE63-770D-4283-9007-C8EE47DF99A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51160" y="2231640"/>
                <a:ext cx="1049760" cy="16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BD7A5992-ADD8-4DB2-944C-7A54B9CC5A74}"/>
                  </a:ext>
                </a:extLst>
              </p14:cNvPr>
              <p14:cNvContentPartPr/>
              <p14:nvPr/>
            </p14:nvContentPartPr>
            <p14:xfrm>
              <a:off x="6581160" y="2652120"/>
              <a:ext cx="1393560" cy="9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BD7A5992-ADD8-4DB2-944C-7A54B9CC5A7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565320" y="2588760"/>
                <a:ext cx="142488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E3325A9-4F75-424D-888E-2EF7686948AF}"/>
                  </a:ext>
                </a:extLst>
              </p14:cNvPr>
              <p14:cNvContentPartPr/>
              <p14:nvPr/>
            </p14:nvContentPartPr>
            <p14:xfrm>
              <a:off x="3455640" y="2491560"/>
              <a:ext cx="1884600" cy="450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E3325A9-4F75-424D-888E-2EF7686948A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439800" y="2428200"/>
                <a:ext cx="191592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9B0359BF-BF6D-4B2B-BCC5-88C70C3E7DB3}"/>
                  </a:ext>
                </a:extLst>
              </p14:cNvPr>
              <p14:cNvContentPartPr/>
              <p14:nvPr/>
            </p14:nvContentPartPr>
            <p14:xfrm>
              <a:off x="6831360" y="3920040"/>
              <a:ext cx="1277280" cy="27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9B0359BF-BF6D-4B2B-BCC5-88C70C3E7DB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815520" y="3856680"/>
                <a:ext cx="1308600" cy="15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51C4D651-EAB7-4FE3-B0E7-B93828749216}"/>
                  </a:ext>
                </a:extLst>
              </p14:cNvPr>
              <p14:cNvContentPartPr/>
              <p14:nvPr/>
            </p14:nvContentPartPr>
            <p14:xfrm>
              <a:off x="7152840" y="4223880"/>
              <a:ext cx="955800" cy="8964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51C4D651-EAB7-4FE3-B0E7-B9382874921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137000" y="4160520"/>
                <a:ext cx="987120" cy="21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CF2DF0A-C441-4C6F-BC35-B3651EA55B1F}"/>
                  </a:ext>
                </a:extLst>
              </p14:cNvPr>
              <p14:cNvContentPartPr/>
              <p14:nvPr/>
            </p14:nvContentPartPr>
            <p14:xfrm>
              <a:off x="4456080" y="3866400"/>
              <a:ext cx="803880" cy="27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CF2DF0A-C441-4C6F-BC35-B3651EA55B1F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440240" y="3803040"/>
                <a:ext cx="835200" cy="15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2748421D-6478-488A-9EBB-97B6038E17F5}"/>
                  </a:ext>
                </a:extLst>
              </p14:cNvPr>
              <p14:cNvContentPartPr/>
              <p14:nvPr/>
            </p14:nvContentPartPr>
            <p14:xfrm>
              <a:off x="4464720" y="4250520"/>
              <a:ext cx="2107800" cy="270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2748421D-6478-488A-9EBB-97B6038E17F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448880" y="4187160"/>
                <a:ext cx="2139120" cy="15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B1FCC6FC-4687-4447-9D0C-1BCC8AB86CDF}"/>
                  </a:ext>
                </a:extLst>
              </p14:cNvPr>
              <p14:cNvContentPartPr/>
              <p14:nvPr/>
            </p14:nvContentPartPr>
            <p14:xfrm>
              <a:off x="5652360" y="4500720"/>
              <a:ext cx="84888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B1FCC6FC-4687-4447-9D0C-1BCC8AB86CDF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636520" y="4437360"/>
                <a:ext cx="88020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9D4D7FBE-EF00-420B-83D8-05BA8AF50B26}"/>
                  </a:ext>
                </a:extLst>
              </p14:cNvPr>
              <p14:cNvContentPartPr/>
              <p14:nvPr/>
            </p14:nvContentPartPr>
            <p14:xfrm>
              <a:off x="2080440" y="3866400"/>
              <a:ext cx="2063160" cy="27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9D4D7FBE-EF00-420B-83D8-05BA8AF50B26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064600" y="3803040"/>
                <a:ext cx="2094480" cy="15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CFF72F11-6EE4-49C5-A31A-0E62DB4C331C}"/>
                  </a:ext>
                </a:extLst>
              </p14:cNvPr>
              <p14:cNvContentPartPr/>
              <p14:nvPr/>
            </p14:nvContentPartPr>
            <p14:xfrm>
              <a:off x="2678760" y="4152240"/>
              <a:ext cx="1500840" cy="9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CFF72F11-6EE4-49C5-A31A-0E62DB4C331C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662920" y="4088880"/>
                <a:ext cx="1532160" cy="136080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28675C58-6ACC-435C-B91B-6DD9F7106D3B}"/>
              </a:ext>
            </a:extLst>
          </p:cNvPr>
          <p:cNvSpPr/>
          <p:nvPr/>
        </p:nvSpPr>
        <p:spPr>
          <a:xfrm>
            <a:off x="3806515" y="5750293"/>
            <a:ext cx="357181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2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احفظ الحديث النبوي </a:t>
            </a:r>
          </a:p>
          <a:p>
            <a:pPr algn="ctr"/>
            <a:r>
              <a:rPr lang="ar-JO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اتعامل مع الحيوان برفق</a:t>
            </a:r>
            <a:endParaRPr lang="en-US" sz="2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1111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E37EC-5A91-40B2-A57F-DEF4D4990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70315CD-25A4-4E3F-B81E-776DC22886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33974" t="11937" r="35888" b="19095"/>
          <a:stretch/>
        </p:blipFill>
        <p:spPr>
          <a:xfrm>
            <a:off x="677334" y="609600"/>
            <a:ext cx="8596668" cy="610925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587B3AA-2B79-4E8A-9DDA-455B301014A4}"/>
              </a:ext>
            </a:extLst>
          </p:cNvPr>
          <p:cNvSpPr/>
          <p:nvPr/>
        </p:nvSpPr>
        <p:spPr>
          <a:xfrm>
            <a:off x="5720663" y="3378156"/>
            <a:ext cx="183736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16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تقبل الله طاعاتكم</a:t>
            </a:r>
            <a:endParaRPr lang="en-US" sz="16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3A277D-2967-48E3-AE03-541A89D2954A}"/>
              </a:ext>
            </a:extLst>
          </p:cNvPr>
          <p:cNvSpPr/>
          <p:nvPr/>
        </p:nvSpPr>
        <p:spPr>
          <a:xfrm>
            <a:off x="2472722" y="3391404"/>
            <a:ext cx="72648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16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مبارك</a:t>
            </a:r>
            <a:endParaRPr lang="en-US" sz="16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20F1FA-DA5D-49F8-A521-458E26A9572B}"/>
              </a:ext>
            </a:extLst>
          </p:cNvPr>
          <p:cNvSpPr/>
          <p:nvPr/>
        </p:nvSpPr>
        <p:spPr>
          <a:xfrm>
            <a:off x="5037389" y="4902151"/>
            <a:ext cx="243528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16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الحمد لله على السلامة </a:t>
            </a:r>
            <a:endParaRPr lang="en-US" sz="16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3F624A-C30B-4F1A-9485-E1DD54A7FF2A}"/>
              </a:ext>
            </a:extLst>
          </p:cNvPr>
          <p:cNvSpPr/>
          <p:nvPr/>
        </p:nvSpPr>
        <p:spPr>
          <a:xfrm>
            <a:off x="2368000" y="4888902"/>
            <a:ext cx="120097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16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صباح الخير</a:t>
            </a:r>
            <a:endParaRPr lang="en-US" sz="16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5CACED-93A0-4182-9D25-1274A9EDDD7C}"/>
              </a:ext>
            </a:extLst>
          </p:cNvPr>
          <p:cNvSpPr/>
          <p:nvPr/>
        </p:nvSpPr>
        <p:spPr>
          <a:xfrm>
            <a:off x="5942303" y="5723787"/>
            <a:ext cx="14205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اهلا</a:t>
            </a:r>
            <a:r>
              <a:rPr lang="ar-JO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JO" sz="16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وسهلا</a:t>
            </a:r>
            <a:endParaRPr lang="en-US" sz="16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015BFE-0ABF-442D-8BB0-B35046B26D6B}"/>
              </a:ext>
            </a:extLst>
          </p:cNvPr>
          <p:cNvSpPr/>
          <p:nvPr/>
        </p:nvSpPr>
        <p:spPr>
          <a:xfrm>
            <a:off x="1995830" y="6187615"/>
            <a:ext cx="168026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16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جزاكي الله خيرا</a:t>
            </a:r>
            <a:endParaRPr lang="en-US" sz="16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72702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27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Tahoma</vt:lpstr>
      <vt:lpstr>Trebuchet MS</vt:lpstr>
      <vt:lpstr>Wingdings 3</vt:lpstr>
      <vt:lpstr>Facet</vt:lpstr>
      <vt:lpstr>درس : الكلمة الطيبة صدقة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: الكلمة الطيبة صدقة</dc:title>
  <dc:creator>S.Gharaybeh</dc:creator>
  <cp:lastModifiedBy>S.Gharaybeh</cp:lastModifiedBy>
  <cp:revision>7</cp:revision>
  <dcterms:created xsi:type="dcterms:W3CDTF">2021-10-28T17:15:00Z</dcterms:created>
  <dcterms:modified xsi:type="dcterms:W3CDTF">2023-10-31T08:06:45Z</dcterms:modified>
</cp:coreProperties>
</file>