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0D9F8-C6CB-4104-8483-198F37077168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B92EE-0559-420D-8837-0745B9C736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560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0D9F8-C6CB-4104-8483-198F37077168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B92EE-0559-420D-8837-0745B9C736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18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0D9F8-C6CB-4104-8483-198F37077168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B92EE-0559-420D-8837-0745B9C736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850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0D9F8-C6CB-4104-8483-198F37077168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B92EE-0559-420D-8837-0745B9C736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329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0D9F8-C6CB-4104-8483-198F37077168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B92EE-0559-420D-8837-0745B9C736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808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0D9F8-C6CB-4104-8483-198F37077168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B92EE-0559-420D-8837-0745B9C736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922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0D9F8-C6CB-4104-8483-198F37077168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B92EE-0559-420D-8837-0745B9C736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334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0D9F8-C6CB-4104-8483-198F37077168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B92EE-0559-420D-8837-0745B9C736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004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0D9F8-C6CB-4104-8483-198F37077168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B92EE-0559-420D-8837-0745B9C736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601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0D9F8-C6CB-4104-8483-198F37077168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B92EE-0559-420D-8837-0745B9C736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607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0D9F8-C6CB-4104-8483-198F37077168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B92EE-0559-420D-8837-0745B9C736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375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00D9F8-C6CB-4104-8483-198F37077168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B92EE-0559-420D-8837-0745B9C736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063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Décrire son quartier dans un texte suivi - Bruxelles FL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80" y="544945"/>
            <a:ext cx="11455257" cy="57276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4800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62570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b="1" i="1" dirty="0" smtClean="0">
                <a:latin typeface="Comic Sans MS" panose="030F0702030302020204" pitchFamily="66" charset="0"/>
              </a:rPr>
              <a:t> –Bonjour je m ‘</a:t>
            </a:r>
            <a:r>
              <a:rPr lang="en-US" b="1" i="1" dirty="0" err="1" smtClean="0">
                <a:latin typeface="Comic Sans MS" panose="030F0702030302020204" pitchFamily="66" charset="0"/>
              </a:rPr>
              <a:t>appelle</a:t>
            </a:r>
            <a:r>
              <a:rPr lang="en-US" b="1" i="1" dirty="0" smtClean="0">
                <a:latin typeface="Comic Sans MS" panose="030F0702030302020204" pitchFamily="66" charset="0"/>
              </a:rPr>
              <a:t> ____</a:t>
            </a:r>
          </a:p>
          <a:p>
            <a:pPr marL="0" indent="0">
              <a:buNone/>
            </a:pPr>
            <a:r>
              <a:rPr lang="en-US" b="1" i="1" dirty="0" smtClean="0">
                <a:latin typeface="Comic Sans MS" panose="030F0702030302020204" pitchFamily="66" charset="0"/>
              </a:rPr>
              <a:t> j</a:t>
            </a:r>
            <a:r>
              <a:rPr lang="fr-FR" b="1" i="1" dirty="0" smtClean="0">
                <a:latin typeface="Comic Sans MS" panose="030F0702030302020204" pitchFamily="66" charset="0"/>
              </a:rPr>
              <a:t>’</a:t>
            </a:r>
            <a:r>
              <a:rPr lang="en-US" b="1" i="1" dirty="0" smtClean="0">
                <a:latin typeface="Comic Sans MS" panose="030F0702030302020204" pitchFamily="66" charset="0"/>
              </a:rPr>
              <a:t> </a:t>
            </a:r>
            <a:r>
              <a:rPr lang="en-US" b="1" i="1" dirty="0" err="1" smtClean="0">
                <a:latin typeface="Comic Sans MS" panose="030F0702030302020204" pitchFamily="66" charset="0"/>
              </a:rPr>
              <a:t>habite</a:t>
            </a:r>
            <a:r>
              <a:rPr lang="en-US" b="1" i="1" dirty="0" smtClean="0">
                <a:latin typeface="Comic Sans MS" panose="030F0702030302020204" pitchFamily="66" charset="0"/>
              </a:rPr>
              <a:t> à  Amman </a:t>
            </a:r>
          </a:p>
          <a:p>
            <a:pPr marL="0" indent="0">
              <a:buNone/>
            </a:pPr>
            <a:r>
              <a:rPr lang="en-US" b="1" i="1" dirty="0" smtClean="0">
                <a:latin typeface="Comic Sans MS" panose="030F0702030302020204" pitchFamily="66" charset="0"/>
              </a:rPr>
              <a:t>Mon quartier s ‘</a:t>
            </a:r>
            <a:r>
              <a:rPr lang="en-US" b="1" i="1" dirty="0" err="1" smtClean="0">
                <a:latin typeface="Comic Sans MS" panose="030F0702030302020204" pitchFamily="66" charset="0"/>
              </a:rPr>
              <a:t>appelle</a:t>
            </a:r>
            <a:r>
              <a:rPr lang="en-US" b="1" i="1" dirty="0" smtClean="0">
                <a:latin typeface="Comic Sans MS" panose="030F0702030302020204" pitchFamily="66" charset="0"/>
              </a:rPr>
              <a:t> </a:t>
            </a:r>
            <a:r>
              <a:rPr lang="en-US" b="1" i="1" dirty="0" err="1" smtClean="0">
                <a:latin typeface="Comic Sans MS" panose="030F0702030302020204" pitchFamily="66" charset="0"/>
              </a:rPr>
              <a:t>Marj</a:t>
            </a:r>
            <a:r>
              <a:rPr lang="en-US" b="1" i="1" dirty="0" smtClean="0">
                <a:latin typeface="Comic Sans MS" panose="030F0702030302020204" pitchFamily="66" charset="0"/>
              </a:rPr>
              <a:t> </a:t>
            </a:r>
            <a:r>
              <a:rPr lang="en-US" b="1" i="1" dirty="0" err="1" smtClean="0">
                <a:latin typeface="Comic Sans MS" panose="030F0702030302020204" pitchFamily="66" charset="0"/>
              </a:rPr>
              <a:t>Elhamem</a:t>
            </a:r>
            <a:endParaRPr lang="en-US" b="1" i="1" dirty="0" smtClean="0">
              <a:latin typeface="Comic Sans MS" panose="030F0702030302020204" pitchFamily="66" charset="0"/>
            </a:endParaRPr>
          </a:p>
          <a:p>
            <a:r>
              <a:rPr lang="en-US" b="1" i="1" dirty="0" smtClean="0">
                <a:latin typeface="Comic Sans MS" panose="030F0702030302020204" pitchFamily="66" charset="0"/>
              </a:rPr>
              <a:t>Il </a:t>
            </a:r>
            <a:r>
              <a:rPr lang="en-US" b="1" i="1" dirty="0" err="1" smtClean="0">
                <a:latin typeface="Comic Sans MS" panose="030F0702030302020204" pitchFamily="66" charset="0"/>
              </a:rPr>
              <a:t>est</a:t>
            </a:r>
            <a:r>
              <a:rPr lang="en-US" b="1" i="1" dirty="0" smtClean="0">
                <a:latin typeface="Comic Sans MS" panose="030F0702030302020204" pitchFamily="66" charset="0"/>
              </a:rPr>
              <a:t>  un grand quartier</a:t>
            </a:r>
          </a:p>
          <a:p>
            <a:r>
              <a:rPr lang="en-US" b="1" i="1" dirty="0" smtClean="0">
                <a:latin typeface="Comic Sans MS" panose="030F0702030302020204" pitchFamily="66" charset="0"/>
              </a:rPr>
              <a:t>Il </a:t>
            </a:r>
            <a:r>
              <a:rPr lang="en-US" b="1" i="1" dirty="0" err="1" smtClean="0">
                <a:latin typeface="Comic Sans MS" panose="030F0702030302020204" pitchFamily="66" charset="0"/>
              </a:rPr>
              <a:t>est</a:t>
            </a:r>
            <a:r>
              <a:rPr lang="en-US" b="1" i="1" dirty="0" smtClean="0">
                <a:latin typeface="Comic Sans MS" panose="030F0702030302020204" pitchFamily="66" charset="0"/>
              </a:rPr>
              <a:t> modern et </a:t>
            </a:r>
            <a:r>
              <a:rPr lang="en-US" b="1" i="1" dirty="0" err="1" smtClean="0">
                <a:latin typeface="Comic Sans MS" panose="030F0702030302020204" pitchFamily="66" charset="0"/>
              </a:rPr>
              <a:t>calme</a:t>
            </a:r>
            <a:r>
              <a:rPr lang="en-US" b="1" i="1" dirty="0" smtClean="0">
                <a:latin typeface="Comic Sans MS" panose="030F0702030302020204" pitchFamily="66" charset="0"/>
              </a:rPr>
              <a:t>  </a:t>
            </a:r>
          </a:p>
          <a:p>
            <a:r>
              <a:rPr lang="en-US" b="1" i="1" dirty="0" smtClean="0">
                <a:latin typeface="Comic Sans MS" panose="030F0702030302020204" pitchFamily="66" charset="0"/>
              </a:rPr>
              <a:t>Il y a </a:t>
            </a:r>
            <a:r>
              <a:rPr lang="en-US" b="1" i="1" dirty="0" err="1" smtClean="0">
                <a:latin typeface="Comic Sans MS" panose="030F0702030302020204" pitchFamily="66" charset="0"/>
              </a:rPr>
              <a:t>une</a:t>
            </a:r>
            <a:r>
              <a:rPr lang="en-US" b="1" i="1" dirty="0" smtClean="0">
                <a:latin typeface="Comic Sans MS" panose="030F0702030302020204" pitchFamily="66" charset="0"/>
              </a:rPr>
              <a:t> </a:t>
            </a:r>
            <a:r>
              <a:rPr lang="en-US" b="1" i="1" dirty="0" err="1" smtClean="0">
                <a:latin typeface="Comic Sans MS" panose="030F0702030302020204" pitchFamily="66" charset="0"/>
              </a:rPr>
              <a:t>pharmacie</a:t>
            </a:r>
            <a:r>
              <a:rPr lang="en-US" b="1" i="1" dirty="0" smtClean="0">
                <a:latin typeface="Comic Sans MS" panose="030F0702030302020204" pitchFamily="66" charset="0"/>
              </a:rPr>
              <a:t> , un café et un restaurant</a:t>
            </a:r>
          </a:p>
          <a:p>
            <a:r>
              <a:rPr lang="en-US" b="1" i="1" dirty="0" smtClean="0">
                <a:latin typeface="Comic Sans MS" panose="030F0702030302020204" pitchFamily="66" charset="0"/>
              </a:rPr>
              <a:t>J </a:t>
            </a:r>
            <a:r>
              <a:rPr lang="en-US" b="1" i="1" dirty="0" err="1" smtClean="0">
                <a:latin typeface="Comic Sans MS" panose="030F0702030302020204" pitchFamily="66" charset="0"/>
              </a:rPr>
              <a:t>aime</a:t>
            </a:r>
            <a:r>
              <a:rPr lang="en-US" b="1" i="1" dirty="0" smtClean="0">
                <a:latin typeface="Comic Sans MS" panose="030F0702030302020204" pitchFamily="66" charset="0"/>
              </a:rPr>
              <a:t> </a:t>
            </a:r>
            <a:r>
              <a:rPr lang="en-US" b="1" i="1" dirty="0" err="1" smtClean="0">
                <a:latin typeface="Comic Sans MS" panose="030F0702030302020204" pitchFamily="66" charset="0"/>
              </a:rPr>
              <a:t>beaucoups</a:t>
            </a:r>
            <a:r>
              <a:rPr lang="en-US" b="1" i="1" dirty="0" smtClean="0">
                <a:latin typeface="Comic Sans MS" panose="030F0702030302020204" pitchFamily="66" charset="0"/>
              </a:rPr>
              <a:t> mon quartier  </a:t>
            </a:r>
          </a:p>
          <a:p>
            <a:endParaRPr lang="en-US" b="1" i="1" dirty="0" smtClean="0">
              <a:latin typeface="Comic Sans MS" panose="030F0702030302020204" pitchFamily="66" charset="0"/>
            </a:endParaRPr>
          </a:p>
          <a:p>
            <a:endParaRPr lang="ar-JO" b="1" i="1" dirty="0">
              <a:latin typeface="Comic Sans MS" panose="030F0702030302020204" pitchFamily="66" charset="0"/>
            </a:endParaRPr>
          </a:p>
          <a:p>
            <a:endParaRPr lang="ar-JO" b="1" i="1" dirty="0" smtClean="0">
              <a:latin typeface="Comic Sans MS" panose="030F0702030302020204" pitchFamily="66" charset="0"/>
            </a:endParaRPr>
          </a:p>
          <a:p>
            <a:endParaRPr lang="en-US" dirty="0"/>
          </a:p>
        </p:txBody>
      </p:sp>
      <p:sp>
        <p:nvSpPr>
          <p:cNvPr id="4" name="AutoShape 2" descr="مرج الحمام | Facebook"/>
          <p:cNvSpPr>
            <a:spLocks noGrp="1" noChangeAspect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ar-JO" dirty="0" smtClean="0"/>
              <a:t>1 - </a:t>
            </a:r>
            <a:endParaRPr lang="en-US" dirty="0"/>
          </a:p>
        </p:txBody>
      </p:sp>
      <p:sp>
        <p:nvSpPr>
          <p:cNvPr id="5" name="AutoShape 4" descr="مرج الحمام | Facebook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" name="Picture 6" descr="estéreo Mayo Claire مرج الحمام دوار الدلة Adelantar Panadería Pendient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0623" y="365125"/>
            <a:ext cx="4298242" cy="2417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33123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28179"/>
            <a:ext cx="10515600" cy="1325563"/>
          </a:xfrm>
        </p:spPr>
        <p:txBody>
          <a:bodyPr/>
          <a:lstStyle/>
          <a:p>
            <a:r>
              <a:rPr lang="en-US" dirty="0" smtClean="0"/>
              <a:t>2- </a:t>
            </a:r>
            <a:endParaRPr lang="en-US" dirty="0"/>
          </a:p>
        </p:txBody>
      </p:sp>
      <p:pic>
        <p:nvPicPr>
          <p:cNvPr id="3074" name="Picture 2" descr="حي الأرمن | aramram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8328" y="3166486"/>
            <a:ext cx="4223327" cy="3167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838200" y="2179782"/>
            <a:ext cx="83058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1" dirty="0" smtClean="0">
                <a:latin typeface="Comic Sans MS" panose="030F0702030302020204" pitchFamily="66" charset="0"/>
              </a:rPr>
              <a:t>Bonjour je m ‘</a:t>
            </a:r>
            <a:r>
              <a:rPr lang="en-US" sz="2800" b="1" i="1" dirty="0" err="1" smtClean="0">
                <a:latin typeface="Comic Sans MS" panose="030F0702030302020204" pitchFamily="66" charset="0"/>
              </a:rPr>
              <a:t>appelle</a:t>
            </a:r>
            <a:r>
              <a:rPr lang="en-US" sz="2800" b="1" i="1" dirty="0" smtClean="0">
                <a:latin typeface="Comic Sans MS" panose="030F0702030302020204" pitchFamily="66" charset="0"/>
              </a:rPr>
              <a:t> ____</a:t>
            </a:r>
          </a:p>
          <a:p>
            <a:r>
              <a:rPr lang="en-US" sz="2800" b="1" i="1" dirty="0" smtClean="0">
                <a:latin typeface="Comic Sans MS" panose="030F0702030302020204" pitchFamily="66" charset="0"/>
              </a:rPr>
              <a:t> j</a:t>
            </a:r>
            <a:r>
              <a:rPr lang="fr-FR" sz="2800" b="1" i="1" dirty="0" smtClean="0">
                <a:latin typeface="Comic Sans MS" panose="030F0702030302020204" pitchFamily="66" charset="0"/>
              </a:rPr>
              <a:t>’</a:t>
            </a:r>
            <a:r>
              <a:rPr lang="en-US" sz="2800" b="1" i="1" dirty="0" smtClean="0">
                <a:latin typeface="Comic Sans MS" panose="030F0702030302020204" pitchFamily="66" charset="0"/>
              </a:rPr>
              <a:t> </a:t>
            </a:r>
            <a:r>
              <a:rPr lang="en-US" sz="2800" b="1" i="1" dirty="0" err="1" smtClean="0">
                <a:latin typeface="Comic Sans MS" panose="030F0702030302020204" pitchFamily="66" charset="0"/>
              </a:rPr>
              <a:t>habite</a:t>
            </a:r>
            <a:r>
              <a:rPr lang="en-US" sz="2800" b="1" i="1" dirty="0" smtClean="0">
                <a:latin typeface="Comic Sans MS" panose="030F0702030302020204" pitchFamily="66" charset="0"/>
              </a:rPr>
              <a:t> à  Amman </a:t>
            </a:r>
          </a:p>
          <a:p>
            <a:r>
              <a:rPr lang="en-US" sz="2800" b="1" i="1" dirty="0" smtClean="0">
                <a:latin typeface="Comic Sans MS" panose="030F0702030302020204" pitchFamily="66" charset="0"/>
              </a:rPr>
              <a:t>Mon quartier s ‘</a:t>
            </a:r>
            <a:r>
              <a:rPr lang="en-US" sz="2800" b="1" i="1" dirty="0" err="1" smtClean="0">
                <a:latin typeface="Comic Sans MS" panose="030F0702030302020204" pitchFamily="66" charset="0"/>
              </a:rPr>
              <a:t>appelle</a:t>
            </a:r>
            <a:r>
              <a:rPr lang="en-US" sz="2800" b="1" i="1" dirty="0" err="1" smtClean="0">
                <a:latin typeface="Comic Sans MS" panose="030F0702030302020204" pitchFamily="66" charset="0"/>
              </a:rPr>
              <a:t>Alashrafieh</a:t>
            </a:r>
            <a:endParaRPr lang="en-US" sz="2800" b="1" i="1" dirty="0" smtClean="0">
              <a:latin typeface="Comic Sans MS" panose="030F0702030302020204" pitchFamily="66" charset="0"/>
            </a:endParaRPr>
          </a:p>
          <a:p>
            <a:r>
              <a:rPr lang="en-US" sz="2800" b="1" i="1" dirty="0" smtClean="0">
                <a:latin typeface="Comic Sans MS" panose="030F0702030302020204" pitchFamily="66" charset="0"/>
              </a:rPr>
              <a:t>Il </a:t>
            </a:r>
            <a:r>
              <a:rPr lang="en-US" sz="2800" b="1" i="1" dirty="0" err="1" smtClean="0">
                <a:latin typeface="Comic Sans MS" panose="030F0702030302020204" pitchFamily="66" charset="0"/>
              </a:rPr>
              <a:t>est</a:t>
            </a:r>
            <a:r>
              <a:rPr lang="en-US" sz="2800" b="1" i="1" dirty="0" smtClean="0">
                <a:latin typeface="Comic Sans MS" panose="030F0702030302020204" pitchFamily="66" charset="0"/>
              </a:rPr>
              <a:t>  un grand quartier</a:t>
            </a:r>
          </a:p>
          <a:p>
            <a:r>
              <a:rPr lang="en-US" sz="2800" b="1" i="1" dirty="0" smtClean="0">
                <a:latin typeface="Comic Sans MS" panose="030F0702030302020204" pitchFamily="66" charset="0"/>
              </a:rPr>
              <a:t>Il </a:t>
            </a:r>
            <a:r>
              <a:rPr lang="en-US" sz="2800" b="1" i="1" dirty="0" err="1" smtClean="0">
                <a:latin typeface="Comic Sans MS" panose="030F0702030302020204" pitchFamily="66" charset="0"/>
              </a:rPr>
              <a:t>est</a:t>
            </a:r>
            <a:r>
              <a:rPr lang="en-US" sz="2800" b="1" i="1" dirty="0" smtClean="0">
                <a:latin typeface="Comic Sans MS" panose="030F0702030302020204" pitchFamily="66" charset="0"/>
              </a:rPr>
              <a:t> </a:t>
            </a:r>
            <a:r>
              <a:rPr lang="en-US" sz="2800" b="1" i="1" dirty="0" err="1" smtClean="0">
                <a:latin typeface="Comic Sans MS" panose="030F0702030302020204" pitchFamily="66" charset="0"/>
              </a:rPr>
              <a:t>vieux</a:t>
            </a:r>
            <a:r>
              <a:rPr lang="en-US" sz="2800" b="1" i="1" dirty="0" smtClean="0">
                <a:latin typeface="Comic Sans MS" panose="030F0702030302020204" pitchFamily="66" charset="0"/>
              </a:rPr>
              <a:t> et </a:t>
            </a:r>
            <a:r>
              <a:rPr lang="en-US" sz="2800" b="1" i="1" dirty="0" err="1" smtClean="0">
                <a:latin typeface="Comic Sans MS" panose="030F0702030302020204" pitchFamily="66" charset="0"/>
              </a:rPr>
              <a:t>agr</a:t>
            </a:r>
            <a:r>
              <a:rPr lang="fr-FR" sz="2800" b="1" i="1" dirty="0" smtClean="0">
                <a:latin typeface="Comic Sans MS" panose="030F0702030302020204" pitchFamily="66" charset="0"/>
              </a:rPr>
              <a:t>é</a:t>
            </a:r>
            <a:r>
              <a:rPr lang="en-US" sz="2800" b="1" i="1" dirty="0" smtClean="0">
                <a:latin typeface="Comic Sans MS" panose="030F0702030302020204" pitchFamily="66" charset="0"/>
              </a:rPr>
              <a:t>able  </a:t>
            </a:r>
          </a:p>
          <a:p>
            <a:r>
              <a:rPr lang="en-US" sz="2800" b="1" i="1" dirty="0" smtClean="0">
                <a:latin typeface="Comic Sans MS" panose="030F0702030302020204" pitchFamily="66" charset="0"/>
              </a:rPr>
              <a:t>Il y a </a:t>
            </a:r>
            <a:r>
              <a:rPr lang="en-US" sz="2800" b="1" i="1" dirty="0" err="1" smtClean="0">
                <a:latin typeface="Comic Sans MS" panose="030F0702030302020204" pitchFamily="66" charset="0"/>
              </a:rPr>
              <a:t>une</a:t>
            </a:r>
            <a:r>
              <a:rPr lang="en-US" sz="2800" b="1" i="1" dirty="0" smtClean="0">
                <a:latin typeface="Comic Sans MS" panose="030F0702030302020204" pitchFamily="66" charset="0"/>
              </a:rPr>
              <a:t> </a:t>
            </a:r>
            <a:r>
              <a:rPr lang="en-US" sz="2800" b="1" i="1" dirty="0" err="1" smtClean="0">
                <a:latin typeface="Comic Sans MS" panose="030F0702030302020204" pitchFamily="66" charset="0"/>
              </a:rPr>
              <a:t>pharmacie</a:t>
            </a:r>
            <a:r>
              <a:rPr lang="en-US" sz="2800" b="1" i="1" dirty="0">
                <a:latin typeface="Comic Sans MS" panose="030F0702030302020204" pitchFamily="66" charset="0"/>
              </a:rPr>
              <a:t> </a:t>
            </a:r>
            <a:r>
              <a:rPr lang="en-US" sz="2800" b="1" i="1" dirty="0" smtClean="0">
                <a:latin typeface="Comic Sans MS" panose="030F0702030302020204" pitchFamily="66" charset="0"/>
              </a:rPr>
              <a:t>et </a:t>
            </a:r>
            <a:r>
              <a:rPr lang="en-US" sz="2800" b="1" i="1" dirty="0" smtClean="0">
                <a:latin typeface="Comic Sans MS" panose="030F0702030302020204" pitchFamily="66" charset="0"/>
              </a:rPr>
              <a:t> un </a:t>
            </a:r>
            <a:r>
              <a:rPr lang="en-US" sz="2800" b="1" i="1" dirty="0" err="1" smtClean="0">
                <a:latin typeface="Comic Sans MS" panose="030F0702030302020204" pitchFamily="66" charset="0"/>
              </a:rPr>
              <a:t>supermarch</a:t>
            </a:r>
            <a:r>
              <a:rPr lang="fr-FR" sz="2800" b="1" i="1" dirty="0" smtClean="0">
                <a:latin typeface="Comic Sans MS" panose="030F0702030302020204" pitchFamily="66" charset="0"/>
              </a:rPr>
              <a:t>é</a:t>
            </a:r>
            <a:endParaRPr lang="en-US" sz="2800" b="1" i="1" dirty="0" smtClean="0">
              <a:latin typeface="Comic Sans MS" panose="030F0702030302020204" pitchFamily="66" charset="0"/>
            </a:endParaRPr>
          </a:p>
          <a:p>
            <a:r>
              <a:rPr lang="en-US" sz="2800" b="1" i="1" dirty="0" smtClean="0">
                <a:latin typeface="Comic Sans MS" panose="030F0702030302020204" pitchFamily="66" charset="0"/>
              </a:rPr>
              <a:t>J </a:t>
            </a:r>
            <a:r>
              <a:rPr lang="en-US" sz="2800" b="1" i="1" dirty="0" err="1" smtClean="0">
                <a:latin typeface="Comic Sans MS" panose="030F0702030302020204" pitchFamily="66" charset="0"/>
              </a:rPr>
              <a:t>aime</a:t>
            </a:r>
            <a:r>
              <a:rPr lang="en-US" sz="2800" b="1" i="1" dirty="0" smtClean="0">
                <a:latin typeface="Comic Sans MS" panose="030F0702030302020204" pitchFamily="66" charset="0"/>
              </a:rPr>
              <a:t> </a:t>
            </a:r>
            <a:r>
              <a:rPr lang="en-US" sz="2800" b="1" i="1" dirty="0" err="1" smtClean="0">
                <a:latin typeface="Comic Sans MS" panose="030F0702030302020204" pitchFamily="66" charset="0"/>
              </a:rPr>
              <a:t>beaucoups</a:t>
            </a:r>
            <a:r>
              <a:rPr lang="en-US" sz="2800" b="1" i="1" dirty="0" smtClean="0">
                <a:latin typeface="Comic Sans MS" panose="030F0702030302020204" pitchFamily="66" charset="0"/>
              </a:rPr>
              <a:t> mon quartier  </a:t>
            </a:r>
            <a:endParaRPr lang="en-US" sz="2800" b="1" i="1" dirty="0" smtClean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76508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15</TotalTime>
  <Words>93</Words>
  <Application>Microsoft Office PowerPoint</Application>
  <PresentationFormat>Widescreen</PresentationFormat>
  <Paragraphs>18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Comic Sans MS</vt:lpstr>
      <vt:lpstr>Times New Roman</vt:lpstr>
      <vt:lpstr>Office Theme</vt:lpstr>
      <vt:lpstr>PowerPoint Presentation</vt:lpstr>
      <vt:lpstr>1 - </vt:lpstr>
      <vt:lpstr>2-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R.Geurouachi</dc:creator>
  <cp:lastModifiedBy>R.Geurouachi</cp:lastModifiedBy>
  <cp:revision>4</cp:revision>
  <dcterms:created xsi:type="dcterms:W3CDTF">2023-10-31T18:17:20Z</dcterms:created>
  <dcterms:modified xsi:type="dcterms:W3CDTF">2023-10-31T18:32:46Z</dcterms:modified>
</cp:coreProperties>
</file>