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D9F8-C6CB-4104-8483-198F37077168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2EE-0559-420D-8837-0745B9C7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6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D9F8-C6CB-4104-8483-198F37077168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2EE-0559-420D-8837-0745B9C7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D9F8-C6CB-4104-8483-198F37077168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2EE-0559-420D-8837-0745B9C7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5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D9F8-C6CB-4104-8483-198F37077168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2EE-0559-420D-8837-0745B9C7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2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D9F8-C6CB-4104-8483-198F37077168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2EE-0559-420D-8837-0745B9C7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0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D9F8-C6CB-4104-8483-198F37077168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2EE-0559-420D-8837-0745B9C7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2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D9F8-C6CB-4104-8483-198F37077168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2EE-0559-420D-8837-0745B9C7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3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D9F8-C6CB-4104-8483-198F37077168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2EE-0559-420D-8837-0745B9C7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0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D9F8-C6CB-4104-8483-198F37077168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2EE-0559-420D-8837-0745B9C7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0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D9F8-C6CB-4104-8483-198F37077168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2EE-0559-420D-8837-0745B9C7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0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D9F8-C6CB-4104-8483-198F37077168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2EE-0559-420D-8837-0745B9C7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7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0D9F8-C6CB-4104-8483-198F37077168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B92EE-0559-420D-8837-0745B9C7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6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écrire son quartier dans un texte suivi - Bruxelles F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0" y="544945"/>
            <a:ext cx="11455257" cy="5727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80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257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>
                <a:latin typeface="Comic Sans MS" panose="030F0702030302020204" pitchFamily="66" charset="0"/>
              </a:rPr>
              <a:t> –Bonjour je m ‘</a:t>
            </a:r>
            <a:r>
              <a:rPr lang="en-US" b="1" i="1" dirty="0" err="1" smtClean="0">
                <a:latin typeface="Comic Sans MS" panose="030F0702030302020204" pitchFamily="66" charset="0"/>
              </a:rPr>
              <a:t>appelle</a:t>
            </a:r>
            <a:r>
              <a:rPr lang="en-US" b="1" i="1" dirty="0" smtClean="0">
                <a:latin typeface="Comic Sans MS" panose="030F0702030302020204" pitchFamily="66" charset="0"/>
              </a:rPr>
              <a:t> ____</a:t>
            </a:r>
          </a:p>
          <a:p>
            <a:pPr marL="0" indent="0">
              <a:buNone/>
            </a:pPr>
            <a:r>
              <a:rPr lang="en-US" b="1" i="1" dirty="0" smtClean="0">
                <a:latin typeface="Comic Sans MS" panose="030F0702030302020204" pitchFamily="66" charset="0"/>
              </a:rPr>
              <a:t> j</a:t>
            </a:r>
            <a:r>
              <a:rPr lang="fr-FR" b="1" i="1" dirty="0" smtClean="0">
                <a:latin typeface="Comic Sans MS" panose="030F0702030302020204" pitchFamily="66" charset="0"/>
              </a:rPr>
              <a:t>’</a:t>
            </a:r>
            <a:r>
              <a:rPr lang="en-US" b="1" i="1" dirty="0" smtClean="0">
                <a:latin typeface="Comic Sans MS" panose="030F0702030302020204" pitchFamily="66" charset="0"/>
              </a:rPr>
              <a:t> </a:t>
            </a:r>
            <a:r>
              <a:rPr lang="en-US" b="1" i="1" dirty="0" err="1" smtClean="0">
                <a:latin typeface="Comic Sans MS" panose="030F0702030302020204" pitchFamily="66" charset="0"/>
              </a:rPr>
              <a:t>habite</a:t>
            </a:r>
            <a:r>
              <a:rPr lang="en-US" b="1" i="1" dirty="0" smtClean="0">
                <a:latin typeface="Comic Sans MS" panose="030F0702030302020204" pitchFamily="66" charset="0"/>
              </a:rPr>
              <a:t> à  Amman </a:t>
            </a:r>
          </a:p>
          <a:p>
            <a:pPr marL="0" indent="0">
              <a:buNone/>
            </a:pPr>
            <a:r>
              <a:rPr lang="en-US" b="1" i="1" dirty="0" smtClean="0">
                <a:latin typeface="Comic Sans MS" panose="030F0702030302020204" pitchFamily="66" charset="0"/>
              </a:rPr>
              <a:t>Mon quartier s ‘</a:t>
            </a:r>
            <a:r>
              <a:rPr lang="en-US" b="1" i="1" dirty="0" err="1" smtClean="0">
                <a:latin typeface="Comic Sans MS" panose="030F0702030302020204" pitchFamily="66" charset="0"/>
              </a:rPr>
              <a:t>appelle</a:t>
            </a:r>
            <a:r>
              <a:rPr lang="en-US" b="1" i="1" dirty="0" smtClean="0">
                <a:latin typeface="Comic Sans MS" panose="030F0702030302020204" pitchFamily="66" charset="0"/>
              </a:rPr>
              <a:t> </a:t>
            </a:r>
            <a:r>
              <a:rPr lang="en-US" b="1" i="1" dirty="0" err="1" smtClean="0">
                <a:latin typeface="Comic Sans MS" panose="030F0702030302020204" pitchFamily="66" charset="0"/>
              </a:rPr>
              <a:t>Marj</a:t>
            </a:r>
            <a:r>
              <a:rPr lang="en-US" b="1" i="1" dirty="0" smtClean="0">
                <a:latin typeface="Comic Sans MS" panose="030F0702030302020204" pitchFamily="66" charset="0"/>
              </a:rPr>
              <a:t> </a:t>
            </a:r>
            <a:r>
              <a:rPr lang="en-US" b="1" i="1" dirty="0" err="1" smtClean="0">
                <a:latin typeface="Comic Sans MS" panose="030F0702030302020204" pitchFamily="66" charset="0"/>
              </a:rPr>
              <a:t>Elhamem</a:t>
            </a:r>
            <a:endParaRPr lang="en-US" b="1" i="1" dirty="0" smtClean="0">
              <a:latin typeface="Comic Sans MS" panose="030F0702030302020204" pitchFamily="66" charset="0"/>
            </a:endParaRPr>
          </a:p>
          <a:p>
            <a:r>
              <a:rPr lang="en-US" b="1" i="1" dirty="0" smtClean="0">
                <a:latin typeface="Comic Sans MS" panose="030F0702030302020204" pitchFamily="66" charset="0"/>
              </a:rPr>
              <a:t>Il </a:t>
            </a:r>
            <a:r>
              <a:rPr lang="en-US" b="1" i="1" dirty="0" err="1" smtClean="0">
                <a:latin typeface="Comic Sans MS" panose="030F0702030302020204" pitchFamily="66" charset="0"/>
              </a:rPr>
              <a:t>est</a:t>
            </a:r>
            <a:r>
              <a:rPr lang="en-US" b="1" i="1" dirty="0" smtClean="0">
                <a:latin typeface="Comic Sans MS" panose="030F0702030302020204" pitchFamily="66" charset="0"/>
              </a:rPr>
              <a:t>  un grand quartier</a:t>
            </a:r>
          </a:p>
          <a:p>
            <a:r>
              <a:rPr lang="en-US" b="1" i="1" dirty="0" smtClean="0">
                <a:latin typeface="Comic Sans MS" panose="030F0702030302020204" pitchFamily="66" charset="0"/>
              </a:rPr>
              <a:t>Il </a:t>
            </a:r>
            <a:r>
              <a:rPr lang="en-US" b="1" i="1" dirty="0" err="1" smtClean="0">
                <a:latin typeface="Comic Sans MS" panose="030F0702030302020204" pitchFamily="66" charset="0"/>
              </a:rPr>
              <a:t>est</a:t>
            </a:r>
            <a:r>
              <a:rPr lang="en-US" b="1" i="1" dirty="0" smtClean="0">
                <a:latin typeface="Comic Sans MS" panose="030F0702030302020204" pitchFamily="66" charset="0"/>
              </a:rPr>
              <a:t> modern et </a:t>
            </a:r>
            <a:r>
              <a:rPr lang="en-US" b="1" i="1" dirty="0" err="1" smtClean="0">
                <a:latin typeface="Comic Sans MS" panose="030F0702030302020204" pitchFamily="66" charset="0"/>
              </a:rPr>
              <a:t>calme</a:t>
            </a:r>
            <a:r>
              <a:rPr lang="en-US" b="1" i="1" dirty="0" smtClean="0">
                <a:latin typeface="Comic Sans MS" panose="030F0702030302020204" pitchFamily="66" charset="0"/>
              </a:rPr>
              <a:t>  </a:t>
            </a:r>
          </a:p>
          <a:p>
            <a:r>
              <a:rPr lang="en-US" b="1" i="1" dirty="0" smtClean="0">
                <a:latin typeface="Comic Sans MS" panose="030F0702030302020204" pitchFamily="66" charset="0"/>
              </a:rPr>
              <a:t>Il y a </a:t>
            </a:r>
            <a:r>
              <a:rPr lang="en-US" b="1" i="1" dirty="0" err="1" smtClean="0">
                <a:latin typeface="Comic Sans MS" panose="030F0702030302020204" pitchFamily="66" charset="0"/>
              </a:rPr>
              <a:t>une</a:t>
            </a:r>
            <a:r>
              <a:rPr lang="en-US" b="1" i="1" dirty="0" smtClean="0">
                <a:latin typeface="Comic Sans MS" panose="030F0702030302020204" pitchFamily="66" charset="0"/>
              </a:rPr>
              <a:t> </a:t>
            </a:r>
            <a:r>
              <a:rPr lang="en-US" b="1" i="1" dirty="0" err="1" smtClean="0">
                <a:latin typeface="Comic Sans MS" panose="030F0702030302020204" pitchFamily="66" charset="0"/>
              </a:rPr>
              <a:t>pharmacie</a:t>
            </a:r>
            <a:r>
              <a:rPr lang="en-US" b="1" i="1" dirty="0" smtClean="0">
                <a:latin typeface="Comic Sans MS" panose="030F0702030302020204" pitchFamily="66" charset="0"/>
              </a:rPr>
              <a:t> , un café et un restaurant</a:t>
            </a:r>
          </a:p>
          <a:p>
            <a:r>
              <a:rPr lang="en-US" b="1" i="1" dirty="0" smtClean="0">
                <a:latin typeface="Comic Sans MS" panose="030F0702030302020204" pitchFamily="66" charset="0"/>
              </a:rPr>
              <a:t>J </a:t>
            </a:r>
            <a:r>
              <a:rPr lang="en-US" b="1" i="1" dirty="0" err="1" smtClean="0">
                <a:latin typeface="Comic Sans MS" panose="030F0702030302020204" pitchFamily="66" charset="0"/>
              </a:rPr>
              <a:t>aime</a:t>
            </a:r>
            <a:r>
              <a:rPr lang="en-US" b="1" i="1" dirty="0" smtClean="0">
                <a:latin typeface="Comic Sans MS" panose="030F0702030302020204" pitchFamily="66" charset="0"/>
              </a:rPr>
              <a:t> </a:t>
            </a:r>
            <a:r>
              <a:rPr lang="en-US" b="1" i="1" dirty="0" err="1" smtClean="0">
                <a:latin typeface="Comic Sans MS" panose="030F0702030302020204" pitchFamily="66" charset="0"/>
              </a:rPr>
              <a:t>beaucoups</a:t>
            </a:r>
            <a:r>
              <a:rPr lang="en-US" b="1" i="1" dirty="0" smtClean="0">
                <a:latin typeface="Comic Sans MS" panose="030F0702030302020204" pitchFamily="66" charset="0"/>
              </a:rPr>
              <a:t> mon quartier  </a:t>
            </a:r>
          </a:p>
          <a:p>
            <a:endParaRPr lang="en-US" b="1" i="1" dirty="0" smtClean="0">
              <a:latin typeface="Comic Sans MS" panose="030F0702030302020204" pitchFamily="66" charset="0"/>
            </a:endParaRPr>
          </a:p>
          <a:p>
            <a:endParaRPr lang="ar-JO" b="1" i="1" dirty="0">
              <a:latin typeface="Comic Sans MS" panose="030F0702030302020204" pitchFamily="66" charset="0"/>
            </a:endParaRPr>
          </a:p>
          <a:p>
            <a:endParaRPr lang="ar-JO" b="1" i="1" dirty="0" smtClean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4" name="AutoShape 2" descr="مرج الحمام | Facebook"/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JO" dirty="0" smtClean="0"/>
              <a:t>1 - </a:t>
            </a:r>
            <a:endParaRPr lang="en-US" dirty="0"/>
          </a:p>
        </p:txBody>
      </p:sp>
      <p:sp>
        <p:nvSpPr>
          <p:cNvPr id="5" name="AutoShape 4" descr="مرج الحمام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estéreo Mayo Claire مرج الحمام دوار الدلة Adelantar Panadería Pendien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623" y="365125"/>
            <a:ext cx="4298242" cy="2417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312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179"/>
            <a:ext cx="10515600" cy="1325563"/>
          </a:xfrm>
        </p:spPr>
        <p:txBody>
          <a:bodyPr/>
          <a:lstStyle/>
          <a:p>
            <a:r>
              <a:rPr lang="en-US" dirty="0" smtClean="0"/>
              <a:t>2- </a:t>
            </a:r>
            <a:endParaRPr lang="en-US" dirty="0"/>
          </a:p>
        </p:txBody>
      </p:sp>
      <p:pic>
        <p:nvPicPr>
          <p:cNvPr id="3074" name="Picture 2" descr="حي الأرمن | aramra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8328" y="3166486"/>
            <a:ext cx="4223327" cy="316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838200" y="2179782"/>
            <a:ext cx="8305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latin typeface="Comic Sans MS" panose="030F0702030302020204" pitchFamily="66" charset="0"/>
              </a:rPr>
              <a:t>Bonjour je m ‘</a:t>
            </a:r>
            <a:r>
              <a:rPr lang="en-US" sz="2800" b="1" i="1" dirty="0" err="1" smtClean="0">
                <a:latin typeface="Comic Sans MS" panose="030F0702030302020204" pitchFamily="66" charset="0"/>
              </a:rPr>
              <a:t>appelle</a:t>
            </a:r>
            <a:r>
              <a:rPr lang="en-US" sz="2800" b="1" i="1" dirty="0" smtClean="0">
                <a:latin typeface="Comic Sans MS" panose="030F0702030302020204" pitchFamily="66" charset="0"/>
              </a:rPr>
              <a:t> ____</a:t>
            </a:r>
          </a:p>
          <a:p>
            <a:r>
              <a:rPr lang="en-US" sz="2800" b="1" i="1" dirty="0" smtClean="0">
                <a:latin typeface="Comic Sans MS" panose="030F0702030302020204" pitchFamily="66" charset="0"/>
              </a:rPr>
              <a:t> j</a:t>
            </a:r>
            <a:r>
              <a:rPr lang="fr-FR" sz="2800" b="1" i="1" dirty="0" smtClean="0">
                <a:latin typeface="Comic Sans MS" panose="030F0702030302020204" pitchFamily="66" charset="0"/>
              </a:rPr>
              <a:t>’</a:t>
            </a:r>
            <a:r>
              <a:rPr lang="en-US" sz="2800" b="1" i="1" dirty="0" smtClean="0">
                <a:latin typeface="Comic Sans MS" panose="030F0702030302020204" pitchFamily="66" charset="0"/>
              </a:rPr>
              <a:t> </a:t>
            </a:r>
            <a:r>
              <a:rPr lang="en-US" sz="2800" b="1" i="1" dirty="0" err="1" smtClean="0">
                <a:latin typeface="Comic Sans MS" panose="030F0702030302020204" pitchFamily="66" charset="0"/>
              </a:rPr>
              <a:t>habite</a:t>
            </a:r>
            <a:r>
              <a:rPr lang="en-US" sz="2800" b="1" i="1" dirty="0" smtClean="0">
                <a:latin typeface="Comic Sans MS" panose="030F0702030302020204" pitchFamily="66" charset="0"/>
              </a:rPr>
              <a:t> à  Amman </a:t>
            </a:r>
          </a:p>
          <a:p>
            <a:r>
              <a:rPr lang="en-US" sz="2800" b="1" i="1" dirty="0" smtClean="0">
                <a:latin typeface="Comic Sans MS" panose="030F0702030302020204" pitchFamily="66" charset="0"/>
              </a:rPr>
              <a:t>Mon quartier s ‘</a:t>
            </a:r>
            <a:r>
              <a:rPr lang="en-US" sz="2800" b="1" i="1" dirty="0" err="1" smtClean="0">
                <a:latin typeface="Comic Sans MS" panose="030F0702030302020204" pitchFamily="66" charset="0"/>
              </a:rPr>
              <a:t>appelle</a:t>
            </a:r>
            <a:r>
              <a:rPr lang="en-US" sz="2800" b="1" i="1" dirty="0" err="1" smtClean="0">
                <a:latin typeface="Comic Sans MS" panose="030F0702030302020204" pitchFamily="66" charset="0"/>
              </a:rPr>
              <a:t>Alashrafieh</a:t>
            </a:r>
            <a:endParaRPr lang="en-US" sz="2800" b="1" i="1" dirty="0" smtClean="0">
              <a:latin typeface="Comic Sans MS" panose="030F0702030302020204" pitchFamily="66" charset="0"/>
            </a:endParaRPr>
          </a:p>
          <a:p>
            <a:r>
              <a:rPr lang="en-US" sz="2800" b="1" i="1" dirty="0" smtClean="0">
                <a:latin typeface="Comic Sans MS" panose="030F0702030302020204" pitchFamily="66" charset="0"/>
              </a:rPr>
              <a:t>Il </a:t>
            </a:r>
            <a:r>
              <a:rPr lang="en-US" sz="2800" b="1" i="1" dirty="0" err="1" smtClean="0">
                <a:latin typeface="Comic Sans MS" panose="030F0702030302020204" pitchFamily="66" charset="0"/>
              </a:rPr>
              <a:t>est</a:t>
            </a:r>
            <a:r>
              <a:rPr lang="en-US" sz="2800" b="1" i="1" dirty="0" smtClean="0">
                <a:latin typeface="Comic Sans MS" panose="030F0702030302020204" pitchFamily="66" charset="0"/>
              </a:rPr>
              <a:t>  un grand quartier</a:t>
            </a:r>
          </a:p>
          <a:p>
            <a:r>
              <a:rPr lang="en-US" sz="2800" b="1" i="1" dirty="0" smtClean="0">
                <a:latin typeface="Comic Sans MS" panose="030F0702030302020204" pitchFamily="66" charset="0"/>
              </a:rPr>
              <a:t>Il </a:t>
            </a:r>
            <a:r>
              <a:rPr lang="en-US" sz="2800" b="1" i="1" dirty="0" err="1" smtClean="0">
                <a:latin typeface="Comic Sans MS" panose="030F0702030302020204" pitchFamily="66" charset="0"/>
              </a:rPr>
              <a:t>est</a:t>
            </a:r>
            <a:r>
              <a:rPr lang="en-US" sz="2800" b="1" i="1" dirty="0" smtClean="0">
                <a:latin typeface="Comic Sans MS" panose="030F0702030302020204" pitchFamily="66" charset="0"/>
              </a:rPr>
              <a:t> </a:t>
            </a:r>
            <a:r>
              <a:rPr lang="en-US" sz="2800" b="1" i="1" dirty="0" err="1" smtClean="0">
                <a:latin typeface="Comic Sans MS" panose="030F0702030302020204" pitchFamily="66" charset="0"/>
              </a:rPr>
              <a:t>vieux</a:t>
            </a:r>
            <a:r>
              <a:rPr lang="en-US" sz="2800" b="1" i="1" dirty="0" smtClean="0">
                <a:latin typeface="Comic Sans MS" panose="030F0702030302020204" pitchFamily="66" charset="0"/>
              </a:rPr>
              <a:t> et </a:t>
            </a:r>
            <a:r>
              <a:rPr lang="en-US" sz="2800" b="1" i="1" dirty="0" err="1" smtClean="0">
                <a:latin typeface="Comic Sans MS" panose="030F0702030302020204" pitchFamily="66" charset="0"/>
              </a:rPr>
              <a:t>agr</a:t>
            </a:r>
            <a:r>
              <a:rPr lang="fr-FR" sz="2800" b="1" i="1" dirty="0" smtClean="0">
                <a:latin typeface="Comic Sans MS" panose="030F0702030302020204" pitchFamily="66" charset="0"/>
              </a:rPr>
              <a:t>é</a:t>
            </a:r>
            <a:r>
              <a:rPr lang="en-US" sz="2800" b="1" i="1" dirty="0" smtClean="0">
                <a:latin typeface="Comic Sans MS" panose="030F0702030302020204" pitchFamily="66" charset="0"/>
              </a:rPr>
              <a:t>able  </a:t>
            </a:r>
          </a:p>
          <a:p>
            <a:r>
              <a:rPr lang="en-US" sz="2800" b="1" i="1" dirty="0" smtClean="0">
                <a:latin typeface="Comic Sans MS" panose="030F0702030302020204" pitchFamily="66" charset="0"/>
              </a:rPr>
              <a:t>Il y a </a:t>
            </a:r>
            <a:r>
              <a:rPr lang="en-US" sz="2800" b="1" i="1" dirty="0" err="1" smtClean="0">
                <a:latin typeface="Comic Sans MS" panose="030F0702030302020204" pitchFamily="66" charset="0"/>
              </a:rPr>
              <a:t>une</a:t>
            </a:r>
            <a:r>
              <a:rPr lang="en-US" sz="2800" b="1" i="1" dirty="0" smtClean="0">
                <a:latin typeface="Comic Sans MS" panose="030F0702030302020204" pitchFamily="66" charset="0"/>
              </a:rPr>
              <a:t> </a:t>
            </a:r>
            <a:r>
              <a:rPr lang="en-US" sz="2800" b="1" i="1" dirty="0" err="1" smtClean="0">
                <a:latin typeface="Comic Sans MS" panose="030F0702030302020204" pitchFamily="66" charset="0"/>
              </a:rPr>
              <a:t>pharmacie</a:t>
            </a:r>
            <a:r>
              <a:rPr lang="en-US" sz="2800" b="1" i="1" dirty="0">
                <a:latin typeface="Comic Sans MS" panose="030F0702030302020204" pitchFamily="66" charset="0"/>
              </a:rPr>
              <a:t> </a:t>
            </a:r>
            <a:r>
              <a:rPr lang="en-US" sz="2800" b="1" i="1" dirty="0" smtClean="0">
                <a:latin typeface="Comic Sans MS" panose="030F0702030302020204" pitchFamily="66" charset="0"/>
              </a:rPr>
              <a:t>et </a:t>
            </a:r>
            <a:r>
              <a:rPr lang="en-US" sz="2800" b="1" i="1" dirty="0" smtClean="0">
                <a:latin typeface="Comic Sans MS" panose="030F0702030302020204" pitchFamily="66" charset="0"/>
              </a:rPr>
              <a:t> un </a:t>
            </a:r>
            <a:r>
              <a:rPr lang="en-US" sz="2800" b="1" i="1" dirty="0" err="1" smtClean="0">
                <a:latin typeface="Comic Sans MS" panose="030F0702030302020204" pitchFamily="66" charset="0"/>
              </a:rPr>
              <a:t>supermarch</a:t>
            </a:r>
            <a:r>
              <a:rPr lang="fr-FR" sz="2800" b="1" i="1" dirty="0" smtClean="0">
                <a:latin typeface="Comic Sans MS" panose="030F0702030302020204" pitchFamily="66" charset="0"/>
              </a:rPr>
              <a:t>é</a:t>
            </a:r>
            <a:endParaRPr lang="en-US" sz="2800" b="1" i="1" dirty="0" smtClean="0">
              <a:latin typeface="Comic Sans MS" panose="030F0702030302020204" pitchFamily="66" charset="0"/>
            </a:endParaRPr>
          </a:p>
          <a:p>
            <a:r>
              <a:rPr lang="en-US" sz="2800" b="1" i="1" dirty="0" smtClean="0">
                <a:latin typeface="Comic Sans MS" panose="030F0702030302020204" pitchFamily="66" charset="0"/>
              </a:rPr>
              <a:t>J </a:t>
            </a:r>
            <a:r>
              <a:rPr lang="en-US" sz="2800" b="1" i="1" dirty="0" err="1" smtClean="0">
                <a:latin typeface="Comic Sans MS" panose="030F0702030302020204" pitchFamily="66" charset="0"/>
              </a:rPr>
              <a:t>aime</a:t>
            </a:r>
            <a:r>
              <a:rPr lang="en-US" sz="2800" b="1" i="1" dirty="0" smtClean="0">
                <a:latin typeface="Comic Sans MS" panose="030F0702030302020204" pitchFamily="66" charset="0"/>
              </a:rPr>
              <a:t> </a:t>
            </a:r>
            <a:r>
              <a:rPr lang="en-US" sz="2800" b="1" i="1" dirty="0" err="1" smtClean="0">
                <a:latin typeface="Comic Sans MS" panose="030F0702030302020204" pitchFamily="66" charset="0"/>
              </a:rPr>
              <a:t>beaucoups</a:t>
            </a:r>
            <a:r>
              <a:rPr lang="en-US" sz="2800" b="1" i="1" dirty="0" smtClean="0">
                <a:latin typeface="Comic Sans MS" panose="030F0702030302020204" pitchFamily="66" charset="0"/>
              </a:rPr>
              <a:t> mon quartier  </a:t>
            </a:r>
            <a:endParaRPr lang="en-US" sz="2800" b="1" i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650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93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1 - </vt:lpstr>
      <vt:lpstr>2-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4</cp:revision>
  <dcterms:created xsi:type="dcterms:W3CDTF">2023-10-31T18:17:20Z</dcterms:created>
  <dcterms:modified xsi:type="dcterms:W3CDTF">2023-10-31T18:32:46Z</dcterms:modified>
</cp:coreProperties>
</file>