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4" r:id="rId4"/>
    <p:sldId id="268" r:id="rId5"/>
    <p:sldId id="267" r:id="rId6"/>
    <p:sldId id="266" r:id="rId7"/>
    <p:sldId id="265" r:id="rId8"/>
    <p:sldId id="269" r:id="rId9"/>
    <p:sldId id="257" r:id="rId10"/>
    <p:sldId id="258" r:id="rId11"/>
    <p:sldId id="270" r:id="rId12"/>
    <p:sldId id="259" r:id="rId13"/>
    <p:sldId id="262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FD3473-1159-49CF-A9A8-E76168BBCF50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أثر البيئة في تكاثر النباتات ونموها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https://wordwall.net/play/5166/419/172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7C4E-2ACD-4E6E-85DB-80011EFB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003D89-701C-4C7B-BFE1-F4495D2A6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629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97A395-7780-44D9-AB8A-9D2B6B0BE8F4}"/>
              </a:ext>
            </a:extLst>
          </p:cNvPr>
          <p:cNvSpPr/>
          <p:nvPr/>
        </p:nvSpPr>
        <p:spPr>
          <a:xfrm>
            <a:off x="1201615" y="324461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بالبذور</a:t>
            </a:r>
          </a:p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130DB-0282-4B6A-994F-592B498376F2}"/>
              </a:ext>
            </a:extLst>
          </p:cNvPr>
          <p:cNvSpPr/>
          <p:nvPr/>
        </p:nvSpPr>
        <p:spPr>
          <a:xfrm>
            <a:off x="6096000" y="1417638"/>
            <a:ext cx="1676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72052-AC8C-4D5C-8FD1-0DBA8C18849C}"/>
              </a:ext>
            </a:extLst>
          </p:cNvPr>
          <p:cNvSpPr/>
          <p:nvPr/>
        </p:nvSpPr>
        <p:spPr>
          <a:xfrm>
            <a:off x="6112412" y="1981200"/>
            <a:ext cx="1752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FEB29-E541-4D9C-A6CF-8BEE20F18AA9}"/>
              </a:ext>
            </a:extLst>
          </p:cNvPr>
          <p:cNvSpPr/>
          <p:nvPr/>
        </p:nvSpPr>
        <p:spPr>
          <a:xfrm>
            <a:off x="151228" y="3409071"/>
            <a:ext cx="259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في مرحلة الانبات</a:t>
            </a:r>
          </a:p>
          <a:p>
            <a:pPr algn="ctr"/>
            <a:r>
              <a:rPr lang="ar-SA" dirty="0"/>
              <a:t>لصغر حجمها وضعفها يسهل ازالتها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5C462-3F9F-4844-931E-D6061DF5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95800"/>
            <a:ext cx="8722457" cy="2209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F9B987-1749-4459-BBD7-AD0809C0DD6C}"/>
              </a:ext>
            </a:extLst>
          </p:cNvPr>
          <p:cNvSpPr/>
          <p:nvPr/>
        </p:nvSpPr>
        <p:spPr>
          <a:xfrm>
            <a:off x="7162800" y="4648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58326-61A6-4D8E-A7F9-BB56A665A101}"/>
              </a:ext>
            </a:extLst>
          </p:cNvPr>
          <p:cNvSpPr/>
          <p:nvPr/>
        </p:nvSpPr>
        <p:spPr>
          <a:xfrm>
            <a:off x="4953000" y="4567947"/>
            <a:ext cx="1524000" cy="4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BE84F-5A67-4BE6-B759-E1BCE3357406}"/>
              </a:ext>
            </a:extLst>
          </p:cNvPr>
          <p:cNvSpPr/>
          <p:nvPr/>
        </p:nvSpPr>
        <p:spPr>
          <a:xfrm>
            <a:off x="914400" y="4517856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693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9906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بالبذور</a:t>
            </a:r>
          </a:p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981200"/>
            <a:ext cx="1676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2438400"/>
            <a:ext cx="1752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657600"/>
            <a:ext cx="259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في مرحلة الانبات</a:t>
            </a:r>
          </a:p>
          <a:p>
            <a:pPr algn="ctr"/>
            <a:r>
              <a:rPr lang="ar-SA" dirty="0"/>
              <a:t>لصغر حجمها وضعفها يسهل ازالتها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6172200" y="5257800"/>
            <a:ext cx="1295400" cy="838200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4724400"/>
            <a:ext cx="990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rgbClr val="00B050"/>
                </a:solidFill>
              </a:rPr>
              <a:t>الانبات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4114800" y="4876800"/>
            <a:ext cx="1905000" cy="106680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4572000"/>
            <a:ext cx="1066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النمو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ouble Bracket 13"/>
          <p:cNvSpPr/>
          <p:nvPr/>
        </p:nvSpPr>
        <p:spPr>
          <a:xfrm>
            <a:off x="1219200" y="4800600"/>
            <a:ext cx="2667000" cy="1371600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4648200"/>
            <a:ext cx="2209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تكوين البذور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مفاهيم مهمة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>
                <a:solidFill>
                  <a:srgbClr val="FF0000"/>
                </a:solidFill>
              </a:rPr>
              <a:t>التلقيح</a:t>
            </a:r>
            <a:r>
              <a:rPr lang="ar-SA" dirty="0"/>
              <a:t> :هو انتقال حبوب اللقاح من المتك الى</a:t>
            </a:r>
          </a:p>
          <a:p>
            <a:pPr algn="r">
              <a:buNone/>
            </a:pPr>
            <a:r>
              <a:rPr lang="ar-SA" dirty="0"/>
              <a:t>الميسم( من العضو الذكري الى العضو الانثوي)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>
                <a:solidFill>
                  <a:srgbClr val="FF0000"/>
                </a:solidFill>
              </a:rPr>
              <a:t>الاخصاب</a:t>
            </a:r>
            <a:r>
              <a:rPr lang="ar-SA" dirty="0"/>
              <a:t>:هو اندماج حبوب اللقاح مع البويضات </a:t>
            </a:r>
            <a:endParaRPr lang="en-US" dirty="0"/>
          </a:p>
          <a:p>
            <a:pPr algn="r">
              <a:buNone/>
            </a:pPr>
            <a:r>
              <a:rPr lang="ar-SA" dirty="0"/>
              <a:t>داخل المبيض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 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مهمة 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8288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مهمة 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958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9FA2-07D1-4A98-A619-FF6B5188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5BBDE-E0AB-4A27-9B19-67783A98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763000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CA2F-C24F-430C-A387-B94C0FD4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52815-4B88-4BEC-8CBA-269895248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7962658" cy="34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1EB03-E27B-4840-9C80-13C8D544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88963"/>
            <a:ext cx="5372100" cy="5143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063AC-3D64-41F5-95AD-F3F14AC967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19100" y="1752600"/>
            <a:ext cx="8305800" cy="38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D7C3-7642-46F4-A430-DE705B5F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FE795-4927-45ED-A449-B025637D9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3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C541-94FB-4647-B8A4-23C55DEC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008C28-FD8E-47BA-B468-618B58794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839200" cy="52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73C-2080-4CE6-86A6-247824ED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0A5BF1-DCAD-4553-9275-47B740144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05800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ED83-B10F-4E5B-94B1-BEE97FFE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فسر ماذا حدث في الصورتين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1ABD1-33B5-4026-9663-F54ADEED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2433"/>
            <a:ext cx="8686800" cy="52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638"/>
            <a:ext cx="85344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4534</TotalTime>
  <Words>93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Tahoma</vt:lpstr>
      <vt:lpstr>Wingdings 2</vt:lpstr>
      <vt:lpstr>Technic</vt:lpstr>
      <vt:lpstr>أثر البيئة في تكاثر النباتات ونموها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فسر ماذا حدث في الصورتين</vt:lpstr>
      <vt:lpstr>PowerPoint Presentation</vt:lpstr>
      <vt:lpstr>PowerPoint Presentation</vt:lpstr>
      <vt:lpstr>PowerPoint Presentation</vt:lpstr>
      <vt:lpstr>PowerPoint Presentation</vt:lpstr>
      <vt:lpstr>مفاهيم مهمة</vt:lpstr>
      <vt:lpstr>مهمة 1</vt:lpstr>
      <vt:lpstr>مهمة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أثر البيئة في تكاثر النباتات ونموها</dc:title>
  <dc:creator>Lenovo</dc:creator>
  <cp:lastModifiedBy>s.kakish</cp:lastModifiedBy>
  <cp:revision>10</cp:revision>
  <dcterms:created xsi:type="dcterms:W3CDTF">2020-10-23T19:13:40Z</dcterms:created>
  <dcterms:modified xsi:type="dcterms:W3CDTF">2023-10-31T18:20:07Z</dcterms:modified>
</cp:coreProperties>
</file>