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1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71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6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C879B6-1677-411B-B822-DC44BE4216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4C0-3471-44E2-9B04-E4A0026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BDA7-8712-42D3-A936-2CB8531C6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دورة حياة النبات( مغطاة البذور)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8BA6-9F4E-492C-8176-467590927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https://wordwall.net/ar/resource/385552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CA0B7-BB09-422A-A464-B6CF38958168}"/>
              </a:ext>
            </a:extLst>
          </p:cNvPr>
          <p:cNvSpPr/>
          <p:nvPr/>
        </p:nvSpPr>
        <p:spPr>
          <a:xfrm>
            <a:off x="3921641" y="1219200"/>
            <a:ext cx="3817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0075-E137-4293-8641-B1EA02E8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0515A-60D3-4C07-B3C6-F3235D0AD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49" y="452718"/>
            <a:ext cx="9514186" cy="51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BF3B-C836-4AE8-8177-AB9E12E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عملية التلقيح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802EA9-DBB4-4199-B2AF-C253A4DB2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375" y="1853248"/>
            <a:ext cx="6621661" cy="48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DF9A-563D-4A75-A00B-B8E22404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34DF4-E2E5-431F-B908-225BDAFDE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55" y="452717"/>
            <a:ext cx="9440242" cy="57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EE85B3-81B8-45FF-855C-69F499F557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000" y="801861"/>
            <a:ext cx="3949700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54F31-9A0D-4F9F-8934-CF3E4E40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96" y="654015"/>
            <a:ext cx="4573144" cy="300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AF09B-009E-4FB6-BA81-F7A90480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73" y="3673129"/>
            <a:ext cx="4305256" cy="30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264B9-EA37-4C78-A7E9-80434D465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" y="3962400"/>
            <a:ext cx="4129293" cy="289560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C2CFBAC6-A5C7-4381-B6E9-CEBB53E2BB6E}"/>
              </a:ext>
            </a:extLst>
          </p:cNvPr>
          <p:cNvSpPr/>
          <p:nvPr/>
        </p:nvSpPr>
        <p:spPr>
          <a:xfrm>
            <a:off x="4601350" y="1033670"/>
            <a:ext cx="2607833" cy="15107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87044-E739-452D-8D90-83A1C947A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992" y="3786121"/>
            <a:ext cx="2627604" cy="15241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6E0E26-1609-4AE2-A5F7-41B58F51FDE6}"/>
              </a:ext>
            </a:extLst>
          </p:cNvPr>
          <p:cNvSpPr/>
          <p:nvPr/>
        </p:nvSpPr>
        <p:spPr>
          <a:xfrm>
            <a:off x="7714435" y="708991"/>
            <a:ext cx="612446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43B05-C7AA-4686-89BE-E0730B55C9ED}"/>
              </a:ext>
            </a:extLst>
          </p:cNvPr>
          <p:cNvSpPr/>
          <p:nvPr/>
        </p:nvSpPr>
        <p:spPr>
          <a:xfrm>
            <a:off x="73163" y="808383"/>
            <a:ext cx="7294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8DA69-0BA6-4204-87E2-53665810F136}"/>
              </a:ext>
            </a:extLst>
          </p:cNvPr>
          <p:cNvSpPr/>
          <p:nvPr/>
        </p:nvSpPr>
        <p:spPr>
          <a:xfrm>
            <a:off x="7925534" y="3691558"/>
            <a:ext cx="726024" cy="54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BE704-B346-4930-B2FA-7A014209DABB}"/>
              </a:ext>
            </a:extLst>
          </p:cNvPr>
          <p:cNvSpPr/>
          <p:nvPr/>
        </p:nvSpPr>
        <p:spPr>
          <a:xfrm>
            <a:off x="32413" y="3945111"/>
            <a:ext cx="729422" cy="55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C05908-5C83-4108-9190-C14C6A283D26}"/>
              </a:ext>
            </a:extLst>
          </p:cNvPr>
          <p:cNvSpPr/>
          <p:nvPr/>
        </p:nvSpPr>
        <p:spPr>
          <a:xfrm>
            <a:off x="2782957" y="0"/>
            <a:ext cx="7540486" cy="64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عملية اندماج حبوب اللقاح مع البويضات داخل المبيض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1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دور الزهرة في التكاثر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53" b="25043"/>
          <a:stretch>
            <a:fillRect/>
          </a:stretch>
        </p:blipFill>
        <p:spPr bwMode="auto">
          <a:xfrm>
            <a:off x="646111" y="1295400"/>
            <a:ext cx="10419454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3443-29A1-4ECC-BFEB-A2EAC732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20056-D2CB-4024-A491-F9578FB9B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3" y="249540"/>
            <a:ext cx="10144672" cy="54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D998-F93F-45D1-9754-4134299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BCE7B-EA16-4CEF-A5B1-FEDD7F2B6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21" y="344556"/>
            <a:ext cx="11698739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B1F-2E55-49FE-9C81-961E0076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الاعضاء الانثوية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23C829-BEA7-4DF8-B46D-FDEFD67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938" y="1811573"/>
            <a:ext cx="9236765" cy="40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A7B1-32E4-4E6D-A5A2-88CFD0FA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الاعضاء الذكرية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FE66E-E763-447C-9836-F3F336AD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25495"/>
            <a:ext cx="9253263" cy="38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EB2C-0898-4962-823D-49BAF534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65FE32-9212-489F-A902-0857E5BE1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049" y="1243685"/>
            <a:ext cx="9070846" cy="43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5419-9D0E-43D4-B086-FA87A13D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BE80A9-E6F2-4E42-A4AA-9AE1B6B1F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1" y="634522"/>
            <a:ext cx="11679021" cy="47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895A-D535-4264-B36B-6D9AB66E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EB854B-11E3-4AED-99DE-E2C482E0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10285434" cy="48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0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737</TotalTime>
  <Words>40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دورة حياة النبات( مغطاة البذور)</vt:lpstr>
      <vt:lpstr>دور الزهرة في التكاثر</vt:lpstr>
      <vt:lpstr>PowerPoint Presentation</vt:lpstr>
      <vt:lpstr>PowerPoint Presentation</vt:lpstr>
      <vt:lpstr>الاعضاء الانثوية</vt:lpstr>
      <vt:lpstr>الاعضاء الذكرية </vt:lpstr>
      <vt:lpstr>PowerPoint Presentation</vt:lpstr>
      <vt:lpstr>PowerPoint Presentation</vt:lpstr>
      <vt:lpstr>PowerPoint Presentation</vt:lpstr>
      <vt:lpstr>PowerPoint Presentation</vt:lpstr>
      <vt:lpstr>عملية التلقيح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10</cp:revision>
  <dcterms:created xsi:type="dcterms:W3CDTF">2021-10-04T19:17:28Z</dcterms:created>
  <dcterms:modified xsi:type="dcterms:W3CDTF">2023-10-17T19:01:56Z</dcterms:modified>
</cp:coreProperties>
</file>