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66" r:id="rId6"/>
    <p:sldId id="260" r:id="rId7"/>
    <p:sldId id="292" r:id="rId8"/>
    <p:sldId id="259" r:id="rId9"/>
    <p:sldId id="261" r:id="rId10"/>
    <p:sldId id="267" r:id="rId11"/>
    <p:sldId id="290" r:id="rId12"/>
    <p:sldId id="291" r:id="rId13"/>
    <p:sldId id="276" r:id="rId14"/>
    <p:sldId id="262" r:id="rId15"/>
    <p:sldId id="26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AA6E9-42B5-4F7B-B580-64D7B90A674D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F22E-9DB2-4973-B496-0FF65F3B72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AA6E9-42B5-4F7B-B580-64D7B90A674D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F22E-9DB2-4973-B496-0FF65F3B7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AA6E9-42B5-4F7B-B580-64D7B90A674D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F22E-9DB2-4973-B496-0FF65F3B7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AA6E9-42B5-4F7B-B580-64D7B90A674D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F22E-9DB2-4973-B496-0FF65F3B7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AA6E9-42B5-4F7B-B580-64D7B90A674D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18EF22E-9DB2-4973-B496-0FF65F3B7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AA6E9-42B5-4F7B-B580-64D7B90A674D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F22E-9DB2-4973-B496-0FF65F3B7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AA6E9-42B5-4F7B-B580-64D7B90A674D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F22E-9DB2-4973-B496-0FF65F3B7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AA6E9-42B5-4F7B-B580-64D7B90A674D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F22E-9DB2-4973-B496-0FF65F3B7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AA6E9-42B5-4F7B-B580-64D7B90A674D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F22E-9DB2-4973-B496-0FF65F3B7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AA6E9-42B5-4F7B-B580-64D7B90A674D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F22E-9DB2-4973-B496-0FF65F3B7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AA6E9-42B5-4F7B-B580-64D7B90A674D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F22E-9DB2-4973-B496-0FF65F3B7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39AA6E9-42B5-4F7B-B580-64D7B90A674D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18EF22E-9DB2-4973-B496-0FF65F3B7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/>
              <a:t>دورة حياة النبات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35278D-AB05-474C-BF87-90F1C447A98E}"/>
              </a:ext>
            </a:extLst>
          </p:cNvPr>
          <p:cNvSpPr/>
          <p:nvPr/>
        </p:nvSpPr>
        <p:spPr>
          <a:xfrm>
            <a:off x="2269927" y="3244334"/>
            <a:ext cx="4604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https://wordwall.net/ar/resource/383130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المرحلة الثالثة (تكوين البذور)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752600"/>
            <a:ext cx="7086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4038600"/>
            <a:ext cx="47244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large_123821941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91000"/>
            <a:ext cx="3100014" cy="2133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8AFAA-6FC4-4EA4-9755-48936AFE4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E4511CD-9C72-472A-949B-CD2F863190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3549741"/>
            <a:ext cx="8673400" cy="32789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3C1EE3-94A9-4B25-9639-86DCB17D0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428" y="237124"/>
            <a:ext cx="8632382" cy="307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00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5BEFE-E085-487E-97FA-B232027C1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606059F-C0EC-4866-B744-D54AFE2E7A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0205" y="1417638"/>
            <a:ext cx="8001426" cy="428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237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نشاط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ar-SA" dirty="0"/>
              <a:t>عدد ماذا تحتاج البذرة لكي تنمو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F89EA1-91D4-42F1-89AB-B328F3370296}"/>
              </a:ext>
            </a:extLst>
          </p:cNvPr>
          <p:cNvSpPr/>
          <p:nvPr/>
        </p:nvSpPr>
        <p:spPr>
          <a:xfrm>
            <a:off x="2133600" y="2743200"/>
            <a:ext cx="6248400" cy="289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1-الماء</a:t>
            </a:r>
          </a:p>
          <a:p>
            <a:pPr algn="ctr"/>
            <a:r>
              <a:rPr lang="ar-JO" dirty="0"/>
              <a:t>2-ضوء الشمس</a:t>
            </a:r>
          </a:p>
          <a:p>
            <a:pPr algn="ctr"/>
            <a:r>
              <a:rPr lang="ar-JO" dirty="0"/>
              <a:t>3- التربة</a:t>
            </a:r>
          </a:p>
          <a:p>
            <a:pPr algn="ctr"/>
            <a:r>
              <a:rPr lang="ar-JO" dirty="0"/>
              <a:t>4- الهواء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/>
              <a:t>نشاط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ar-SA" dirty="0"/>
              <a:t>ترتيب مراحل دورة حياة النبات </a:t>
            </a:r>
          </a:p>
          <a:p>
            <a:pPr algn="r">
              <a:buNone/>
            </a:pPr>
            <a:endParaRPr lang="ar-SA" dirty="0"/>
          </a:p>
          <a:p>
            <a:pPr algn="r">
              <a:buNone/>
            </a:pPr>
            <a:r>
              <a:rPr lang="ar-SA" dirty="0"/>
              <a:t>مرحلة تكوين البذور/        مرحلةالانبات     / مرحلة النمو</a:t>
            </a:r>
          </a:p>
          <a:p>
            <a:pPr algn="r">
              <a:buNone/>
            </a:pPr>
            <a:endParaRPr lang="ar-SA" dirty="0"/>
          </a:p>
          <a:p>
            <a:pPr algn="r">
              <a:buNone/>
            </a:pPr>
            <a:endParaRPr lang="ar-SA" dirty="0"/>
          </a:p>
          <a:p>
            <a:pPr algn="r">
              <a:buNone/>
            </a:pPr>
            <a:endParaRPr lang="ar-SA" dirty="0"/>
          </a:p>
          <a:p>
            <a:pPr algn="r">
              <a:buNone/>
            </a:pPr>
            <a:r>
              <a:rPr lang="ar-SA" dirty="0"/>
              <a:t>-------------------------------------------------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7D5B46-7210-4D16-9D55-F99A4E1F79E6}"/>
              </a:ext>
            </a:extLst>
          </p:cNvPr>
          <p:cNvSpPr/>
          <p:nvPr/>
        </p:nvSpPr>
        <p:spPr>
          <a:xfrm>
            <a:off x="6629400" y="4191000"/>
            <a:ext cx="1905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مرحلة الانبات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140770-4949-42F0-8D20-73FD39B435D0}"/>
              </a:ext>
            </a:extLst>
          </p:cNvPr>
          <p:cNvSpPr/>
          <p:nvPr/>
        </p:nvSpPr>
        <p:spPr>
          <a:xfrm>
            <a:off x="4418428" y="4152900"/>
            <a:ext cx="1905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مرحلة النمو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56C2B2-76B5-4CCB-A407-876C570122A4}"/>
              </a:ext>
            </a:extLst>
          </p:cNvPr>
          <p:cNvSpPr/>
          <p:nvPr/>
        </p:nvSpPr>
        <p:spPr>
          <a:xfrm>
            <a:off x="2209800" y="4152900"/>
            <a:ext cx="1905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مرحلة تكوين البذور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/>
              <a:t>مهمة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ar-SA" dirty="0"/>
              <a:t>ازرع بذور العدس او الحمص وتابع التغيرات التي تحدث للبذور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/>
              <a:t>مهمة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ar-SA" dirty="0"/>
              <a:t>فسر سبب تسمية دروة حياة النبات بهذا الاسم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دورة حياة النبات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752600"/>
            <a:ext cx="7467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886200"/>
            <a:ext cx="7315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ماهو النمو؟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8891694" cy="1721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276600"/>
            <a:ext cx="5962650" cy="32670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 مراحل دورة حياة النبات الزهرية 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52600"/>
            <a:ext cx="7924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606800"/>
            <a:ext cx="6172200" cy="3251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وهذه المراحل هي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19200"/>
            <a:ext cx="833304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F0055-CA0D-4729-8CDD-4B90742D0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1BF059F-C26C-48FA-895C-8701F2E28C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1519" y="709634"/>
            <a:ext cx="7700962" cy="543873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771151D-BC62-4DB1-8082-23D1E0C697AB}"/>
              </a:ext>
            </a:extLst>
          </p:cNvPr>
          <p:cNvSpPr/>
          <p:nvPr/>
        </p:nvSpPr>
        <p:spPr>
          <a:xfrm>
            <a:off x="1524000" y="2971800"/>
            <a:ext cx="6172200" cy="2057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281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/>
              <a:t>المرحلة الاولى الانبات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524000"/>
            <a:ext cx="7924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انبات ش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343400"/>
            <a:ext cx="2743200" cy="228600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 l="18046" t="135" r="31740" b="36992"/>
          <a:stretch>
            <a:fillRect/>
          </a:stretch>
        </p:blipFill>
        <p:spPr bwMode="auto">
          <a:xfrm>
            <a:off x="2819400" y="4343400"/>
            <a:ext cx="3352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تنزيل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4267200"/>
            <a:ext cx="2484120" cy="2362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/>
              <a:t>المرحلة الثانية (النمو)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69046" r="885"/>
          <a:stretch>
            <a:fillRect/>
          </a:stretch>
        </p:blipFill>
        <p:spPr bwMode="auto">
          <a:xfrm>
            <a:off x="381000" y="1447800"/>
            <a:ext cx="8534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 descr="النبات الز.jpg"/>
          <p:cNvPicPr>
            <a:picLocks noChangeAspect="1"/>
          </p:cNvPicPr>
          <p:nvPr/>
        </p:nvPicPr>
        <p:blipFill>
          <a:blip r:embed="rId3"/>
          <a:srcRect l="1667" t="15000" r="75833" b="2500"/>
          <a:stretch>
            <a:fillRect/>
          </a:stretch>
        </p:blipFill>
        <p:spPr>
          <a:xfrm>
            <a:off x="4038600" y="3886200"/>
            <a:ext cx="3962400" cy="2971800"/>
          </a:xfrm>
          <a:prstGeom prst="rect">
            <a:avLst/>
          </a:prstGeom>
        </p:spPr>
      </p:pic>
      <p:pic>
        <p:nvPicPr>
          <p:cNvPr id="5" name="Picture 4" descr="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4495800"/>
            <a:ext cx="2286000" cy="15621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3169</TotalTime>
  <Words>103</Words>
  <Application>Microsoft Office PowerPoint</Application>
  <PresentationFormat>On-screen Show (4:3)</PresentationFormat>
  <Paragraphs>30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Book Antiqua</vt:lpstr>
      <vt:lpstr>Lucida Sans</vt:lpstr>
      <vt:lpstr>Tahoma</vt:lpstr>
      <vt:lpstr>Times New Roman</vt:lpstr>
      <vt:lpstr>Wingdings</vt:lpstr>
      <vt:lpstr>Wingdings 2</vt:lpstr>
      <vt:lpstr>Wingdings 3</vt:lpstr>
      <vt:lpstr>Apex</vt:lpstr>
      <vt:lpstr>دورة حياة النبات</vt:lpstr>
      <vt:lpstr>مهمة 1</vt:lpstr>
      <vt:lpstr>دورة حياة النبات</vt:lpstr>
      <vt:lpstr>ماهو النمو؟</vt:lpstr>
      <vt:lpstr> مراحل دورة حياة النبات الزهرية </vt:lpstr>
      <vt:lpstr>وهذه المراحل هي</vt:lpstr>
      <vt:lpstr>PowerPoint Presentation</vt:lpstr>
      <vt:lpstr>المرحلة الاولى الانبات </vt:lpstr>
      <vt:lpstr>المرحلة الثانية (النمو)</vt:lpstr>
      <vt:lpstr>المرحلة الثالثة (تكوين البذور)</vt:lpstr>
      <vt:lpstr>PowerPoint Presentation</vt:lpstr>
      <vt:lpstr>PowerPoint Presentation</vt:lpstr>
      <vt:lpstr>نشاط 1</vt:lpstr>
      <vt:lpstr>نشاط 2</vt:lpstr>
      <vt:lpstr>مهمة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دورة حياة النبات</dc:title>
  <dc:creator>Lenovo</dc:creator>
  <cp:lastModifiedBy>s.kakish</cp:lastModifiedBy>
  <cp:revision>23</cp:revision>
  <dcterms:created xsi:type="dcterms:W3CDTF">2020-07-13T20:22:17Z</dcterms:created>
  <dcterms:modified xsi:type="dcterms:W3CDTF">2023-10-31T18:13:43Z</dcterms:modified>
</cp:coreProperties>
</file>