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EAFF-1757-4264-A2C8-DD6BA85D923A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EF8C-A521-4248-A5EA-274850F4F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EAFF-1757-4264-A2C8-DD6BA85D923A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EF8C-A521-4248-A5EA-274850F4F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EAFF-1757-4264-A2C8-DD6BA85D923A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EF8C-A521-4248-A5EA-274850F4F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EAFF-1757-4264-A2C8-DD6BA85D923A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EF8C-A521-4248-A5EA-274850F4F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EAFF-1757-4264-A2C8-DD6BA85D923A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EF8C-A521-4248-A5EA-274850F4F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EAFF-1757-4264-A2C8-DD6BA85D923A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EF8C-A521-4248-A5EA-274850F4F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EAFF-1757-4264-A2C8-DD6BA85D923A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EF8C-A521-4248-A5EA-274850F4F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EAFF-1757-4264-A2C8-DD6BA85D923A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EF8C-A521-4248-A5EA-274850F4F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EAFF-1757-4264-A2C8-DD6BA85D923A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EF8C-A521-4248-A5EA-274850F4F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EAFF-1757-4264-A2C8-DD6BA85D923A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EF8C-A521-4248-A5EA-274850F4F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EAFF-1757-4264-A2C8-DD6BA85D923A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EF8C-A521-4248-A5EA-274850F4F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EAFF-1757-4264-A2C8-DD6BA85D923A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EEF8C-A521-4248-A5EA-274850F4F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20200727_105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24800" y="3276600"/>
            <a:ext cx="609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داء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34200" y="3200400"/>
            <a:ext cx="609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حام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3124200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ملّا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95600" y="4267200"/>
            <a:ext cx="1981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مطمئنّة- غير خائفة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48200" y="5715000"/>
            <a:ext cx="152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صحّح- وفّقك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29000" y="5257800"/>
            <a:ext cx="1676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صوّب بدقّة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86200" y="4800600"/>
            <a:ext cx="2057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اسم علم مؤنّث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IMG_20200727_110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409701" y="-1028701"/>
            <a:ext cx="6324600" cy="8382002"/>
          </a:xfrm>
        </p:spPr>
      </p:pic>
      <p:sp>
        <p:nvSpPr>
          <p:cNvPr id="8" name="Rectangle 7"/>
          <p:cNvSpPr/>
          <p:nvPr/>
        </p:nvSpPr>
        <p:spPr>
          <a:xfrm>
            <a:off x="4114800" y="60960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حفظت-صنت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24200" y="1447800"/>
            <a:ext cx="1828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امتلكته – صار لي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858000" y="36576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58000" y="51816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18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5</cp:revision>
  <dcterms:created xsi:type="dcterms:W3CDTF">2020-07-16T08:25:57Z</dcterms:created>
  <dcterms:modified xsi:type="dcterms:W3CDTF">2020-07-27T08:06:40Z</dcterms:modified>
</cp:coreProperties>
</file>