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1" r:id="rId8"/>
    <p:sldId id="26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1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7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7229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87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985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89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45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1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1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1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1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7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7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0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BC533-2E29-44B3-A2EA-38E7CDF7E42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38D766-27A2-4AF4-AB0C-14FBED4B5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8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48F15-D338-4206-A8F8-8FA116D62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31038"/>
            <a:ext cx="7766936" cy="1646302"/>
          </a:xfrm>
        </p:spPr>
        <p:txBody>
          <a:bodyPr/>
          <a:lstStyle/>
          <a:p>
            <a:r>
              <a:rPr lang="ar-JO" dirty="0"/>
              <a:t>تقدير ناتج الجمع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5E85D-B2DC-417D-B89B-DE088405B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3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13195-1EC1-4DAF-A24D-6B468BF8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5F78A7-9798-4C39-B03C-3CDAC47334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070" y="0"/>
            <a:ext cx="1143662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2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26C0E9-21FB-4D89-A175-A3B729C78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09" y="159028"/>
            <a:ext cx="11781182" cy="374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35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2354CF-1B1A-4C0D-AFE2-0A9DC34E3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157" y="477078"/>
            <a:ext cx="10787269" cy="588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8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B754E7-F631-456A-8D89-040CC72FF4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448" r="-1198"/>
          <a:stretch/>
        </p:blipFill>
        <p:spPr>
          <a:xfrm>
            <a:off x="1060174" y="1325216"/>
            <a:ext cx="10813774" cy="523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2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721C75-50E6-4276-9BB3-21E697529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69" y="306090"/>
            <a:ext cx="11224591" cy="437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9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725D5-B839-4DBB-8A7F-96491B078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1" y="205245"/>
            <a:ext cx="11431494" cy="66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4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6572F8-D02C-44A7-B35C-5F6509AEA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6" y="57554"/>
            <a:ext cx="11563216" cy="670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4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793159-F41A-405D-88AA-35578ED9F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49794"/>
            <a:ext cx="12085983" cy="660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47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3270</TotalTime>
  <Words>3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Facet</vt:lpstr>
      <vt:lpstr>تقدير ناتج الجمع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تقدير ناتج الجمع</dc:title>
  <dc:creator>s.kakish</dc:creator>
  <cp:lastModifiedBy>s.kakish</cp:lastModifiedBy>
  <cp:revision>11</cp:revision>
  <dcterms:created xsi:type="dcterms:W3CDTF">2021-10-17T17:43:20Z</dcterms:created>
  <dcterms:modified xsi:type="dcterms:W3CDTF">2023-10-31T10:53:42Z</dcterms:modified>
</cp:coreProperties>
</file>