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56" r:id="rId3"/>
    <p:sldId id="257" r:id="rId4"/>
    <p:sldId id="259" r:id="rId5"/>
    <p:sldId id="267" r:id="rId6"/>
    <p:sldId id="268" r:id="rId7"/>
    <p:sldId id="269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2-10-25T18:21:01.878"/>
    </inkml:context>
    <inkml:brush xml:id="br0">
      <inkml:brushProperty name="width" value="0.2" units="cm"/>
      <inkml:brushProperty name="height" value="0.4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1104 441 0,'-37'0'141,"1"0"-141,-38 0 15,0 0 1,1 0 0,-74 0-16,36 0 15,-36-37 1,36 1 0,75 36-1,36-37 251,36 0-266,75 37 15,36-37 1,0 0 0,74 1-16,-110-1 15,-1 0 1,-73 37 0,-111 0 234,1 0-235,-75 0 1,-36 0-1,-221-37 1,221 0 0,111 1-16,36 36 15,74 0 157,36 0-156,-36 0-1,74 0-15,109 0 32,-109 0-17,-74 0 1,36 0-16,-36 0 16,0 0 15,0 0 0,0 0-15,-1 0 77,1 0-77,0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2-10-25T18:21:07.695"/>
    </inkml:context>
    <inkml:brush xml:id="br0">
      <inkml:brushProperty name="width" value="0.2" units="cm"/>
      <inkml:brushProperty name="height" value="0.4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1142 865 0,'-37'0'110,"-37"0"-79,37 0-31,-36 0 16,36 0-1,0 0 1,0 0-16,0 0 15,1 0 1,-1 0 0,0-37-1,-37 37 1,38 0 0,-38 0-1,37 0 16,-36 0-15,109-37 187,1 37-172,0-37 1,37 37-17,-1 0 1,1-37 0,-37 37-1,36 0 1,38 0-16,-148 0 140,0 0-124,-37 0 0,38 0-1,-75-36-15,38 36 16,36-37 0,-37 0-1,37 0 1,-36-36-16,-1 36 15,37-37 1,-36 74 0,-1-37-16,37 1 15,0 36 1,37-37 93,37 37-93,0 0 0,0 0 15,0 0-31,-1 0 15,1 0 1,74 0 0,-74 0-16,36 0 15,-36 0 1,37 0 0,-38 0-1,1 0 1,0 0 15,-74 0 157,-36 0-173,36 0 16,37-37-15,-37 37 0,0-37-1,0 0 1,74 0 203,0 1-188,0 36-31,73-37 16,-36 37-1,-1-37-15,1 37 16,-37 0-1,37 0 1,-38 0 0,1 0-1,0 0 1,-111 0 250,-36 37-251,36-37-15,111 0 141,0 0-126,37 0-15,-38 73 16,38 38 0,-74-1-16,37-73 15,-37 74 79,0-75-78,0 1-1,-37-37 251,-73 0-250,-1 0-1,1 0-15,-38 0 16,75 0-1,-1 0 1,74 37 250,-37-37-188,1 0 31,-1 0-93,0 0-1,0 0 1,-37 0 0,38-37-1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8835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440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280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1271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639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0818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905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3147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083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22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440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89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48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39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73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127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DC6D-FAA7-4A82-97C3-5601A867143B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036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CDCDC6D-FAA7-4A82-97C3-5601A867143B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81459FB-63EF-4CD3-A238-29F431063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3439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emf"/><Relationship Id="rId5" Type="http://schemas.openxmlformats.org/officeDocument/2006/relationships/customXml" Target="../ink/ink2.x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93573A2-03F8-4097-A645-9390A5CC9B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650" y="407262"/>
            <a:ext cx="10573549" cy="4664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924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22E61C2-58D1-48A1-AD55-8F3C6808EA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395" y="128163"/>
            <a:ext cx="10812494" cy="365361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25A0F0B-E0D3-48D1-88B8-B24F3A3677FE}"/>
              </a:ext>
            </a:extLst>
          </p:cNvPr>
          <p:cNvSpPr/>
          <p:nvPr/>
        </p:nvSpPr>
        <p:spPr>
          <a:xfrm>
            <a:off x="6003235" y="1948070"/>
            <a:ext cx="1298713" cy="3445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729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CA867C-BD1A-4923-86A5-698547E952F2}"/>
              </a:ext>
            </a:extLst>
          </p:cNvPr>
          <p:cNvSpPr/>
          <p:nvPr/>
        </p:nvSpPr>
        <p:spPr>
          <a:xfrm>
            <a:off x="6248399" y="2385392"/>
            <a:ext cx="808383" cy="2915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672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97AE9DC-54C3-45DF-8713-FA768B32D417}"/>
              </a:ext>
            </a:extLst>
          </p:cNvPr>
          <p:cNvSpPr/>
          <p:nvPr/>
        </p:nvSpPr>
        <p:spPr>
          <a:xfrm>
            <a:off x="6096000" y="2729951"/>
            <a:ext cx="848140" cy="3445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4983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4DE344-CA62-498C-A5E3-F80A614FBE14}"/>
              </a:ext>
            </a:extLst>
          </p:cNvPr>
          <p:cNvSpPr/>
          <p:nvPr/>
        </p:nvSpPr>
        <p:spPr>
          <a:xfrm>
            <a:off x="6023112" y="3084444"/>
            <a:ext cx="1033670" cy="3445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1557</a:t>
            </a:r>
          </a:p>
        </p:txBody>
      </p:sp>
    </p:spTree>
    <p:extLst>
      <p:ext uri="{BB962C8B-B14F-4D97-AF65-F5344CB8AC3E}">
        <p14:creationId xmlns:p14="http://schemas.microsoft.com/office/powerpoint/2010/main" val="942451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4E1EE7E-E95C-4601-BD39-2A9A7FA111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222" y="351477"/>
            <a:ext cx="11311467" cy="5128001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7BA50B56-CB41-4AF7-949B-D9C5981401B7}"/>
              </a:ext>
            </a:extLst>
          </p:cNvPr>
          <p:cNvSpPr/>
          <p:nvPr/>
        </p:nvSpPr>
        <p:spPr>
          <a:xfrm>
            <a:off x="1855304" y="2862471"/>
            <a:ext cx="887896" cy="35780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Arrow: Curved Down 3">
            <a:extLst>
              <a:ext uri="{FF2B5EF4-FFF2-40B4-BE49-F238E27FC236}">
                <a16:creationId xmlns:a16="http://schemas.microsoft.com/office/drawing/2014/main" id="{961036E3-7736-4518-AB42-C004909EB155}"/>
              </a:ext>
            </a:extLst>
          </p:cNvPr>
          <p:cNvSpPr/>
          <p:nvPr/>
        </p:nvSpPr>
        <p:spPr>
          <a:xfrm>
            <a:off x="2692521" y="2710069"/>
            <a:ext cx="1027044" cy="5102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Arrow: Curved Down 4">
            <a:extLst>
              <a:ext uri="{FF2B5EF4-FFF2-40B4-BE49-F238E27FC236}">
                <a16:creationId xmlns:a16="http://schemas.microsoft.com/office/drawing/2014/main" id="{33CC5E93-EA0D-43A8-92AC-F6FD7D5AC435}"/>
              </a:ext>
            </a:extLst>
          </p:cNvPr>
          <p:cNvSpPr/>
          <p:nvPr/>
        </p:nvSpPr>
        <p:spPr>
          <a:xfrm>
            <a:off x="7182678" y="2551043"/>
            <a:ext cx="1212575" cy="66923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Arrow: Curved Down 5">
            <a:extLst>
              <a:ext uri="{FF2B5EF4-FFF2-40B4-BE49-F238E27FC236}">
                <a16:creationId xmlns:a16="http://schemas.microsoft.com/office/drawing/2014/main" id="{E438EA23-CF52-4F3C-B2C2-571CB5E3119C}"/>
              </a:ext>
            </a:extLst>
          </p:cNvPr>
          <p:cNvSpPr/>
          <p:nvPr/>
        </p:nvSpPr>
        <p:spPr>
          <a:xfrm>
            <a:off x="8547653" y="2554443"/>
            <a:ext cx="1027044" cy="66923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Arrow: Curved Down 6">
            <a:extLst>
              <a:ext uri="{FF2B5EF4-FFF2-40B4-BE49-F238E27FC236}">
                <a16:creationId xmlns:a16="http://schemas.microsoft.com/office/drawing/2014/main" id="{5633DF99-2252-45E1-9883-9D18C4F54927}"/>
              </a:ext>
            </a:extLst>
          </p:cNvPr>
          <p:cNvSpPr/>
          <p:nvPr/>
        </p:nvSpPr>
        <p:spPr>
          <a:xfrm>
            <a:off x="1855304" y="2915478"/>
            <a:ext cx="887896" cy="3048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Arrow: Curved Down 7">
            <a:extLst>
              <a:ext uri="{FF2B5EF4-FFF2-40B4-BE49-F238E27FC236}">
                <a16:creationId xmlns:a16="http://schemas.microsoft.com/office/drawing/2014/main" id="{28685F1E-9BA1-460E-BD58-84342ACB99A4}"/>
              </a:ext>
            </a:extLst>
          </p:cNvPr>
          <p:cNvSpPr/>
          <p:nvPr/>
        </p:nvSpPr>
        <p:spPr>
          <a:xfrm>
            <a:off x="3659562" y="2710069"/>
            <a:ext cx="1212575" cy="42407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Arrow: Curved Down 8">
            <a:extLst>
              <a:ext uri="{FF2B5EF4-FFF2-40B4-BE49-F238E27FC236}">
                <a16:creationId xmlns:a16="http://schemas.microsoft.com/office/drawing/2014/main" id="{BCAA6741-8610-4D08-AB38-0A81224EC06B}"/>
              </a:ext>
            </a:extLst>
          </p:cNvPr>
          <p:cNvSpPr/>
          <p:nvPr/>
        </p:nvSpPr>
        <p:spPr>
          <a:xfrm>
            <a:off x="4772745" y="2710069"/>
            <a:ext cx="1066433" cy="41744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Arrow: Curved Down 9">
            <a:extLst>
              <a:ext uri="{FF2B5EF4-FFF2-40B4-BE49-F238E27FC236}">
                <a16:creationId xmlns:a16="http://schemas.microsoft.com/office/drawing/2014/main" id="{E35BDF57-70FB-4860-93EE-43813869064D}"/>
              </a:ext>
            </a:extLst>
          </p:cNvPr>
          <p:cNvSpPr/>
          <p:nvPr/>
        </p:nvSpPr>
        <p:spPr>
          <a:xfrm>
            <a:off x="5849241" y="2551043"/>
            <a:ext cx="1333437" cy="62616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442D628-125B-4B0F-A75F-247A398462CD}"/>
              </a:ext>
            </a:extLst>
          </p:cNvPr>
          <p:cNvSpPr/>
          <p:nvPr/>
        </p:nvSpPr>
        <p:spPr>
          <a:xfrm>
            <a:off x="3498574" y="3677479"/>
            <a:ext cx="1603513" cy="4174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4821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07F5598-12F9-42DC-89B8-07DE08F0BA34}"/>
              </a:ext>
            </a:extLst>
          </p:cNvPr>
          <p:cNvSpPr/>
          <p:nvPr/>
        </p:nvSpPr>
        <p:spPr>
          <a:xfrm>
            <a:off x="1205948" y="3366050"/>
            <a:ext cx="1192695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4121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07F032C-44FB-4A98-8CD2-2B44D4ABFCBF}"/>
              </a:ext>
            </a:extLst>
          </p:cNvPr>
          <p:cNvSpPr/>
          <p:nvPr/>
        </p:nvSpPr>
        <p:spPr>
          <a:xfrm>
            <a:off x="8772940" y="3366050"/>
            <a:ext cx="1192695" cy="3114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4821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A8FA798-438B-4C8E-84C7-66628845765C}"/>
              </a:ext>
            </a:extLst>
          </p:cNvPr>
          <p:cNvSpPr/>
          <p:nvPr/>
        </p:nvSpPr>
        <p:spPr>
          <a:xfrm>
            <a:off x="3498574" y="5035826"/>
            <a:ext cx="1603513" cy="278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8930</a:t>
            </a:r>
          </a:p>
        </p:txBody>
      </p:sp>
      <p:sp>
        <p:nvSpPr>
          <p:cNvPr id="15" name="Arrow: Curved Down 14">
            <a:extLst>
              <a:ext uri="{FF2B5EF4-FFF2-40B4-BE49-F238E27FC236}">
                <a16:creationId xmlns:a16="http://schemas.microsoft.com/office/drawing/2014/main" id="{FD6015A7-FDE2-421A-A954-B34D30D572E3}"/>
              </a:ext>
            </a:extLst>
          </p:cNvPr>
          <p:cNvSpPr/>
          <p:nvPr/>
        </p:nvSpPr>
        <p:spPr>
          <a:xfrm>
            <a:off x="1855304" y="4194315"/>
            <a:ext cx="2358887" cy="35780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Arrow: Curved Down 15">
            <a:extLst>
              <a:ext uri="{FF2B5EF4-FFF2-40B4-BE49-F238E27FC236}">
                <a16:creationId xmlns:a16="http://schemas.microsoft.com/office/drawing/2014/main" id="{017234B5-0000-44FB-8A0E-40A6B83F5AA2}"/>
              </a:ext>
            </a:extLst>
          </p:cNvPr>
          <p:cNvSpPr/>
          <p:nvPr/>
        </p:nvSpPr>
        <p:spPr>
          <a:xfrm>
            <a:off x="4214191" y="4151244"/>
            <a:ext cx="1635050" cy="32136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Arrow: Curved Down 16">
            <a:extLst>
              <a:ext uri="{FF2B5EF4-FFF2-40B4-BE49-F238E27FC236}">
                <a16:creationId xmlns:a16="http://schemas.microsoft.com/office/drawing/2014/main" id="{28FD90CF-C67E-467B-9DF9-40885C2E0B30}"/>
              </a:ext>
            </a:extLst>
          </p:cNvPr>
          <p:cNvSpPr/>
          <p:nvPr/>
        </p:nvSpPr>
        <p:spPr>
          <a:xfrm>
            <a:off x="5849241" y="4244010"/>
            <a:ext cx="1982794" cy="2650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Arrow: Curved Down 17">
            <a:extLst>
              <a:ext uri="{FF2B5EF4-FFF2-40B4-BE49-F238E27FC236}">
                <a16:creationId xmlns:a16="http://schemas.microsoft.com/office/drawing/2014/main" id="{4264261E-AA0D-4B8B-927B-377471109FFA}"/>
              </a:ext>
            </a:extLst>
          </p:cNvPr>
          <p:cNvSpPr/>
          <p:nvPr/>
        </p:nvSpPr>
        <p:spPr>
          <a:xfrm>
            <a:off x="7977811" y="4194315"/>
            <a:ext cx="1635050" cy="27829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532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64BA1-5968-4B47-8ED2-F904A7A710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1" y="685799"/>
            <a:ext cx="6066545" cy="2971801"/>
          </a:xfrm>
        </p:spPr>
        <p:txBody>
          <a:bodyPr/>
          <a:lstStyle/>
          <a:p>
            <a:r>
              <a:rPr lang="ar-JO" dirty="0"/>
              <a:t>جمع مضاعفات العدد10/100/1000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BD8A3F-3215-4275-856B-0106CEFE72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06FBAF-6D49-4763-B64B-78F85C40D2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5013" y="258489"/>
            <a:ext cx="4802188" cy="6341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306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F2106-2467-4D7B-9CA9-143AEDD3F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4A9F0DE-C4CE-49A8-AD45-63E92CC629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014" y="-33130"/>
            <a:ext cx="11679150" cy="666044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D1F7D40-E2F3-4816-8C09-C777842D5994}"/>
              </a:ext>
            </a:extLst>
          </p:cNvPr>
          <p:cNvSpPr/>
          <p:nvPr/>
        </p:nvSpPr>
        <p:spPr>
          <a:xfrm>
            <a:off x="2864282" y="1160546"/>
            <a:ext cx="1245705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449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CD8D64-4C38-4492-92CE-4B59391AB2E3}"/>
              </a:ext>
            </a:extLst>
          </p:cNvPr>
          <p:cNvSpPr/>
          <p:nvPr/>
        </p:nvSpPr>
        <p:spPr>
          <a:xfrm>
            <a:off x="2776329" y="2647735"/>
            <a:ext cx="1245705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589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D23999-AF10-4A3B-941D-51D2086D0D5F}"/>
              </a:ext>
            </a:extLst>
          </p:cNvPr>
          <p:cNvSpPr/>
          <p:nvPr/>
        </p:nvSpPr>
        <p:spPr>
          <a:xfrm>
            <a:off x="2966760" y="4182532"/>
            <a:ext cx="1245705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874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A12D5A-91EE-48F5-8B57-A8485CCB3B8F}"/>
              </a:ext>
            </a:extLst>
          </p:cNvPr>
          <p:cNvSpPr/>
          <p:nvPr/>
        </p:nvSpPr>
        <p:spPr>
          <a:xfrm>
            <a:off x="6831498" y="2627856"/>
            <a:ext cx="1245705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862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A9CA16-4599-4AA5-8CE0-415F4350B907}"/>
              </a:ext>
            </a:extLst>
          </p:cNvPr>
          <p:cNvSpPr/>
          <p:nvPr/>
        </p:nvSpPr>
        <p:spPr>
          <a:xfrm>
            <a:off x="6871254" y="1261655"/>
            <a:ext cx="1245705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833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DFD1809-27DD-4738-BD0C-9838E6A5CE17}"/>
              </a:ext>
            </a:extLst>
          </p:cNvPr>
          <p:cNvSpPr/>
          <p:nvPr/>
        </p:nvSpPr>
        <p:spPr>
          <a:xfrm>
            <a:off x="6871253" y="5567384"/>
            <a:ext cx="1245705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996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C457D9-8F83-465B-A6BD-373C89E115EF}"/>
              </a:ext>
            </a:extLst>
          </p:cNvPr>
          <p:cNvSpPr/>
          <p:nvPr/>
        </p:nvSpPr>
        <p:spPr>
          <a:xfrm>
            <a:off x="2776329" y="5567384"/>
            <a:ext cx="1245705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179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9D9E2B6-0178-49CA-9068-EC849F0C7BBF}"/>
              </a:ext>
            </a:extLst>
          </p:cNvPr>
          <p:cNvSpPr/>
          <p:nvPr/>
        </p:nvSpPr>
        <p:spPr>
          <a:xfrm>
            <a:off x="6508265" y="4125595"/>
            <a:ext cx="1245705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794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763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696D347-0689-40CB-B7CD-95B49E4F5D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134" y="248356"/>
            <a:ext cx="9561688" cy="5409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346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E4DEA9C-4F37-4612-90E3-D6BE7A5E82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299" y="666044"/>
            <a:ext cx="11653221" cy="549768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2E6EA77-AC2E-4B68-B6CD-E5B948545536}"/>
              </a:ext>
            </a:extLst>
          </p:cNvPr>
          <p:cNvSpPr/>
          <p:nvPr/>
        </p:nvSpPr>
        <p:spPr>
          <a:xfrm>
            <a:off x="3246782" y="3710609"/>
            <a:ext cx="1245705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4820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5BFD90-77C4-4F96-8568-09FB283D1A68}"/>
              </a:ext>
            </a:extLst>
          </p:cNvPr>
          <p:cNvSpPr/>
          <p:nvPr/>
        </p:nvSpPr>
        <p:spPr>
          <a:xfrm>
            <a:off x="3326294" y="4584516"/>
            <a:ext cx="1245705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6241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7338E3-8303-43A5-A8B9-3B82D6605A92}"/>
              </a:ext>
            </a:extLst>
          </p:cNvPr>
          <p:cNvSpPr/>
          <p:nvPr/>
        </p:nvSpPr>
        <p:spPr>
          <a:xfrm>
            <a:off x="8282608" y="2779643"/>
            <a:ext cx="1245705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1380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01CDFC-43BB-4CC1-BD49-F84DB2553CA8}"/>
              </a:ext>
            </a:extLst>
          </p:cNvPr>
          <p:cNvSpPr/>
          <p:nvPr/>
        </p:nvSpPr>
        <p:spPr>
          <a:xfrm>
            <a:off x="8282608" y="3710608"/>
            <a:ext cx="1245705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6984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31E698-7332-496F-A443-B926D63B154E}"/>
              </a:ext>
            </a:extLst>
          </p:cNvPr>
          <p:cNvSpPr/>
          <p:nvPr/>
        </p:nvSpPr>
        <p:spPr>
          <a:xfrm>
            <a:off x="8587408" y="4612491"/>
            <a:ext cx="1245705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6988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5077A95-1370-4B2D-AD82-CA853CD56A33}"/>
              </a:ext>
            </a:extLst>
          </p:cNvPr>
          <p:cNvSpPr/>
          <p:nvPr/>
        </p:nvSpPr>
        <p:spPr>
          <a:xfrm>
            <a:off x="3045248" y="2836702"/>
            <a:ext cx="1245705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4551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148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A84C8CE-B2B3-48C9-868D-C3380EE9A7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312" y="412449"/>
            <a:ext cx="10165827" cy="566912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FFBAD6D-6369-496B-9988-B9E9A7C86EFF}"/>
              </a:ext>
            </a:extLst>
          </p:cNvPr>
          <p:cNvSpPr/>
          <p:nvPr/>
        </p:nvSpPr>
        <p:spPr>
          <a:xfrm>
            <a:off x="2756453" y="2690192"/>
            <a:ext cx="914400" cy="3313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2000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9585F60-E747-478D-832E-95D32E838AA6}"/>
              </a:ext>
            </a:extLst>
          </p:cNvPr>
          <p:cNvSpPr/>
          <p:nvPr/>
        </p:nvSpPr>
        <p:spPr>
          <a:xfrm>
            <a:off x="1709530" y="3836504"/>
            <a:ext cx="1046923" cy="3313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1125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006592-674B-40D7-A866-BC801E13DEEC}"/>
              </a:ext>
            </a:extLst>
          </p:cNvPr>
          <p:cNvSpPr/>
          <p:nvPr/>
        </p:nvSpPr>
        <p:spPr>
          <a:xfrm>
            <a:off x="2623930" y="5080578"/>
            <a:ext cx="1046923" cy="3313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3111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BEAEDD-BF7B-4C6B-AF71-56BC5725CA99}"/>
              </a:ext>
            </a:extLst>
          </p:cNvPr>
          <p:cNvSpPr/>
          <p:nvPr/>
        </p:nvSpPr>
        <p:spPr>
          <a:xfrm>
            <a:off x="7182679" y="2676940"/>
            <a:ext cx="914400" cy="3313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400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A9DADAD-0188-4DDB-A847-49E21B62A760}"/>
              </a:ext>
            </a:extLst>
          </p:cNvPr>
          <p:cNvSpPr/>
          <p:nvPr/>
        </p:nvSpPr>
        <p:spPr>
          <a:xfrm>
            <a:off x="7050156" y="3836504"/>
            <a:ext cx="1046923" cy="3313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100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8F345D-D602-4E89-A2DB-A8B0ED86DE87}"/>
              </a:ext>
            </a:extLst>
          </p:cNvPr>
          <p:cNvSpPr/>
          <p:nvPr/>
        </p:nvSpPr>
        <p:spPr>
          <a:xfrm>
            <a:off x="7116417" y="4941431"/>
            <a:ext cx="1046923" cy="3313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200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545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0C9BC37-07EB-403A-B312-7552DD701F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711" y="752354"/>
            <a:ext cx="11262167" cy="354342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C1C4DF0-30EB-4A17-B627-80DEDF8637DD}"/>
              </a:ext>
            </a:extLst>
          </p:cNvPr>
          <p:cNvSpPr/>
          <p:nvPr/>
        </p:nvSpPr>
        <p:spPr>
          <a:xfrm>
            <a:off x="2729948" y="4426226"/>
            <a:ext cx="7050156" cy="1364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2000+300=2300</a:t>
            </a:r>
          </a:p>
        </p:txBody>
      </p:sp>
    </p:spTree>
    <p:extLst>
      <p:ext uri="{BB962C8B-B14F-4D97-AF65-F5344CB8AC3E}">
        <p14:creationId xmlns:p14="http://schemas.microsoft.com/office/powerpoint/2010/main" val="2259178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0EA9EC4-518E-4278-A57C-DC1C188426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405" y="215346"/>
            <a:ext cx="10474365" cy="351507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05E8C27-9248-4EFB-864E-CB0C1CBB1FBE}"/>
              </a:ext>
            </a:extLst>
          </p:cNvPr>
          <p:cNvSpPr/>
          <p:nvPr/>
        </p:nvSpPr>
        <p:spPr>
          <a:xfrm>
            <a:off x="3339548" y="874643"/>
            <a:ext cx="1245705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9404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CC68583-8773-46A4-A31A-AA046FA9B995}"/>
              </a:ext>
            </a:extLst>
          </p:cNvPr>
          <p:cNvSpPr/>
          <p:nvPr/>
        </p:nvSpPr>
        <p:spPr>
          <a:xfrm>
            <a:off x="7267396" y="874642"/>
            <a:ext cx="1245705" cy="649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7734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BEC16EF8-9546-417F-ACD6-E5B28CB47F1A}"/>
                  </a:ext>
                </a:extLst>
              </p14:cNvPr>
              <p14:cNvContentPartPr/>
              <p14:nvPr/>
            </p14:nvContentPartPr>
            <p14:xfrm>
              <a:off x="8136866" y="2955402"/>
              <a:ext cx="424440" cy="1605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BEC16EF8-9546-417F-ACD6-E5B28CB47F1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100866" y="2883402"/>
                <a:ext cx="496080" cy="30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461CFB83-DEEA-444B-AECE-86B290AA99A4}"/>
                  </a:ext>
                </a:extLst>
              </p14:cNvPr>
              <p14:cNvContentPartPr/>
              <p14:nvPr/>
            </p14:nvContentPartPr>
            <p14:xfrm>
              <a:off x="4161026" y="2842722"/>
              <a:ext cx="411480" cy="3117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461CFB83-DEEA-444B-AECE-86B290AA99A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125026" y="2770722"/>
                <a:ext cx="483120" cy="455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21617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5D58F41-3566-448F-B043-7F752DE5B1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111" y="203135"/>
            <a:ext cx="10351911" cy="6231532"/>
          </a:xfrm>
          <a:prstGeom prst="rect">
            <a:avLst/>
          </a:prstGeom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5F4331E-2D16-49AE-A7A9-E1E8AC8A84F1}"/>
              </a:ext>
            </a:extLst>
          </p:cNvPr>
          <p:cNvCxnSpPr/>
          <p:nvPr/>
        </p:nvCxnSpPr>
        <p:spPr>
          <a:xfrm flipH="1">
            <a:off x="3750365" y="2107096"/>
            <a:ext cx="3750365" cy="74212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A094FE8-C5E1-48BE-A4FF-7D8B15FD9D80}"/>
              </a:ext>
            </a:extLst>
          </p:cNvPr>
          <p:cNvCxnSpPr/>
          <p:nvPr/>
        </p:nvCxnSpPr>
        <p:spPr>
          <a:xfrm>
            <a:off x="5777948" y="2107096"/>
            <a:ext cx="1722782" cy="8348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810CDA1-9E42-4A41-A0E2-1599E92E327A}"/>
              </a:ext>
            </a:extLst>
          </p:cNvPr>
          <p:cNvCxnSpPr/>
          <p:nvPr/>
        </p:nvCxnSpPr>
        <p:spPr>
          <a:xfrm>
            <a:off x="3551583" y="2107096"/>
            <a:ext cx="1470991" cy="74212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9864C56-287E-46CA-A94E-E051C0A9471C}"/>
              </a:ext>
            </a:extLst>
          </p:cNvPr>
          <p:cNvCxnSpPr>
            <a:cxnSpLocks/>
          </p:cNvCxnSpPr>
          <p:nvPr/>
        </p:nvCxnSpPr>
        <p:spPr>
          <a:xfrm flipH="1" flipV="1">
            <a:off x="4187687" y="4903304"/>
            <a:ext cx="3313044" cy="87464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D6C1735-7C56-4A03-9A07-D60B491C7F84}"/>
              </a:ext>
            </a:extLst>
          </p:cNvPr>
          <p:cNvCxnSpPr/>
          <p:nvPr/>
        </p:nvCxnSpPr>
        <p:spPr>
          <a:xfrm flipH="1" flipV="1">
            <a:off x="4002157" y="5261113"/>
            <a:ext cx="3498573" cy="9011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E79F2BD-641C-4267-A162-EED54B9A59EE}"/>
              </a:ext>
            </a:extLst>
          </p:cNvPr>
          <p:cNvCxnSpPr/>
          <p:nvPr/>
        </p:nvCxnSpPr>
        <p:spPr>
          <a:xfrm flipH="1">
            <a:off x="4041913" y="5274365"/>
            <a:ext cx="3578087" cy="3843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D59AF07-4DD6-4BCE-9495-180619F5EEDF}"/>
              </a:ext>
            </a:extLst>
          </p:cNvPr>
          <p:cNvCxnSpPr/>
          <p:nvPr/>
        </p:nvCxnSpPr>
        <p:spPr>
          <a:xfrm flipH="1">
            <a:off x="4002157" y="4903304"/>
            <a:ext cx="3405808" cy="125895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186799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3097</TotalTime>
  <Words>34</Words>
  <Application>Microsoft Office PowerPoint</Application>
  <PresentationFormat>Widescreen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Century Gothic</vt:lpstr>
      <vt:lpstr>Tahoma</vt:lpstr>
      <vt:lpstr>Wingdings 3</vt:lpstr>
      <vt:lpstr>Slice</vt:lpstr>
      <vt:lpstr>PowerPoint Presentation</vt:lpstr>
      <vt:lpstr>جمع مضاعفات العدد10/100/1000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جمع مضاعفات العدد10/100/1000</dc:title>
  <dc:creator>s.kakish</dc:creator>
  <cp:lastModifiedBy>s.kakish</cp:lastModifiedBy>
  <cp:revision>13</cp:revision>
  <dcterms:created xsi:type="dcterms:W3CDTF">2021-10-08T18:30:58Z</dcterms:created>
  <dcterms:modified xsi:type="dcterms:W3CDTF">2023-10-31T10:48:28Z</dcterms:modified>
</cp:coreProperties>
</file>