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735B4-A8D7-4C68-B861-42EA8BC37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EA355-7E09-47BE-B519-8FDAC7761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6C628-A681-4F26-B40F-FA085693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237B8-A6AC-484F-98F6-02CC5498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21729-E15B-4186-BBA9-5884B8A0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1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B23A1-9269-4330-8E0B-666B16C8A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396AA9-F441-49B7-AFC3-F22F01CB5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6BE98-7C5C-43BE-B6A5-78F9FA7B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72E8F-DCC1-4ACC-B283-7DD0911F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69BC0-C153-4A97-AB82-DC432947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47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0E480B-A497-4E20-9D3B-0400B2D44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63D84-23AE-4F28-85CA-8DC2AD253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633FD-4124-48BE-9339-CEBCF7058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65F86-EDAD-46F1-A70A-5A64DBEE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FC9C3-18AF-4886-8A9A-9B27717B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3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A4FF5-431C-4CFE-9F9E-C6D2ACE66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3605E-A903-471B-A2B0-C1ADB3855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7A64D-8F3F-42CF-B019-19246AA8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C21F9-62B3-487F-B517-693E0EB60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7E40D-2FAB-4486-9CEA-D1DC463B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9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81357-0BE0-461F-92E6-997E4490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78A353-95E0-42F4-910E-D31D58826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C1600-1077-4AB8-A31D-9112236E9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3C723-E3CE-491C-8C6D-43A75EFDA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E283F-537D-4027-B511-F9AD5282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6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4FEF9-7BC4-4714-B735-E846247D4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D4CA8-3B04-4329-972C-294A2C9361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F3388-6370-4F9A-B85B-F0A7EDC0E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89B09-46CE-4002-8A84-3A083EFF4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88454-F39C-456A-9436-7652D2E9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030C5-464A-48D1-9D63-3AADD365D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9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F0D9A-808A-43B5-B35C-BC6042429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F31F6-7F42-42F8-9566-777697AC3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EA00A-EB2C-4617-9E05-D6698C0B9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485AC0-C834-4B4E-BD27-5B9FC1451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E4A0D-03DB-4DB2-AF0A-DF0511E299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E65E51-8EB4-4E4E-9549-5D77ACDF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56DA17-1602-48D0-B299-9DE5185B4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B35F6A-BF63-46A3-8F5C-C8DEAC5EE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4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FA96-F983-4846-BDD5-133C53A3E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047C12-9A20-4426-94F1-261132385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E0495B-DA08-4C0E-8820-FAC2B8D5E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8BEB5-84AC-44A2-9B69-21278043B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6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BFCCDE-BDE9-4EF3-9612-9E08349D7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7EA2E-3087-4F96-BBA3-9840B92C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75ADC-39EF-4D83-9CA4-084665DFD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28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97B5-879C-4791-A96A-EF8342567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D235B-E9FC-4BC1-AAC0-2A22997D8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C0DBA-2CEA-4A32-9389-731862D51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ABAA3-6A5A-4CCD-9377-7E092D7AB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6BFCA-F809-4064-BABA-D1D6AE0D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A810D-3871-4216-972D-7538AEE8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2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79687-4DFF-4626-B9BA-2A1E436DA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022AA-DFCE-4D8F-B25F-B25BB4CA9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076E3-8587-4743-A4D2-4F9505176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676C86-DB4B-4D1F-8E0D-53383142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65E61-1D0D-4A78-BC6E-1D06C7F00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925B7-0AE9-43EA-BFD4-51BCE869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7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1541B8-CC5B-48A3-BDA8-BF2BB853C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5D4EB-96C3-42A5-99BB-65B342DC3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A69CB-344D-448E-8C6C-875B3794B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2788-1A18-4EFE-B28D-99A3446E0A89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D97F8-9900-450B-8B16-B0CA7A116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F3FDD-734F-4D57-8BAF-79268F992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34C85-E8FD-40D3-8C18-18DA2A510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6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B5087-9EBB-4CE6-87DE-0129C56A5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rgbClr val="FF0000"/>
                </a:solidFill>
              </a:rPr>
              <a:t>Group one </a:t>
            </a:r>
          </a:p>
          <a:p>
            <a:pPr marL="0" indent="0" algn="ctr">
              <a:buNone/>
            </a:pPr>
            <a:endParaRPr lang="en-US" sz="6000" b="1" dirty="0"/>
          </a:p>
          <a:p>
            <a:pPr marL="0" indent="0">
              <a:buNone/>
            </a:pPr>
            <a:r>
              <a:rPr lang="en-US" sz="8000" b="1" dirty="0">
                <a:latin typeface="Century Gothic" panose="020B0502020202020204" pitchFamily="34" charset="0"/>
              </a:rPr>
              <a:t>s     a    t      i     p     n</a:t>
            </a:r>
          </a:p>
        </p:txBody>
      </p:sp>
    </p:spTree>
    <p:extLst>
      <p:ext uri="{BB962C8B-B14F-4D97-AF65-F5344CB8AC3E}">
        <p14:creationId xmlns:p14="http://schemas.microsoft.com/office/powerpoint/2010/main" val="3114542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938D8-E8D4-4074-AC56-2F257D12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Century Gothic" panose="020B0502020202020204" pitchFamily="34" charset="0"/>
              </a:rPr>
              <a:t>  </a:t>
            </a:r>
            <a:r>
              <a:rPr lang="en-US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</a:t>
            </a:r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           </a:t>
            </a:r>
            <a:r>
              <a:rPr lang="en-US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</a:t>
            </a:r>
            <a:r>
              <a:rPr lang="en-US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 </a:t>
            </a:r>
            <a:r>
              <a:rPr 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          </a:t>
            </a:r>
            <a:r>
              <a:rPr lang="en-US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pan</a:t>
            </a:r>
          </a:p>
          <a:p>
            <a:pPr marL="0" indent="0">
              <a:buNone/>
            </a:pPr>
            <a:r>
              <a:rPr lang="en-US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.         .  .         . . .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654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85437-E646-4F02-8363-60CCF8B77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n</a:t>
            </a:r>
            <a:r>
              <a:rPr lang="en-US" sz="11500" b="1" dirty="0">
                <a:latin typeface="Century Gothic" panose="020B0502020202020204" pitchFamily="34" charset="0"/>
              </a:rPr>
              <a:t>  </a:t>
            </a:r>
            <a:r>
              <a:rPr lang="en-US" b="1" dirty="0">
                <a:latin typeface="Century Gothic" panose="020B0502020202020204" pitchFamily="34" charset="0"/>
              </a:rPr>
              <a:t>               </a:t>
            </a:r>
            <a:r>
              <a:rPr lang="en-US" sz="8000" b="1" dirty="0">
                <a:latin typeface="Century Gothic" panose="020B0502020202020204" pitchFamily="34" charset="0"/>
              </a:rPr>
              <a:t> </a:t>
            </a:r>
            <a:r>
              <a:rPr lang="en-US" sz="8000" b="1" dirty="0" err="1">
                <a:latin typeface="Century Gothic" panose="020B0502020202020204" pitchFamily="34" charset="0"/>
              </a:rPr>
              <a:t>na</a:t>
            </a:r>
            <a:r>
              <a:rPr lang="en-US" sz="8000" b="1" dirty="0">
                <a:latin typeface="Century Gothic" panose="020B0502020202020204" pitchFamily="34" charset="0"/>
              </a:rPr>
              <a:t>      nap</a:t>
            </a:r>
          </a:p>
          <a:p>
            <a:pPr marL="457200" lvl="1" indent="0">
              <a:buNone/>
            </a:pPr>
            <a:r>
              <a:rPr lang="en-US" sz="8000" b="1" dirty="0">
                <a:latin typeface="Century Gothic" panose="020B0502020202020204" pitchFamily="34" charset="0"/>
              </a:rPr>
              <a:t>.          . .        . .  .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53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C92F511-D49F-4108-B61E-FED5DCD055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2547" y="1654450"/>
            <a:ext cx="2105025" cy="2171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B3AD7C-8CDF-411F-B68C-E8FA9B9A5764}"/>
              </a:ext>
            </a:extLst>
          </p:cNvPr>
          <p:cNvSpPr txBox="1"/>
          <p:nvPr/>
        </p:nvSpPr>
        <p:spPr>
          <a:xfrm>
            <a:off x="477079" y="304870"/>
            <a:ext cx="10164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Circle the pictures that  have the sound  </a:t>
            </a:r>
            <a:r>
              <a:rPr lang="en-US" dirty="0" err="1">
                <a:latin typeface="Century Gothic" panose="020B0502020202020204" pitchFamily="34" charset="0"/>
              </a:rPr>
              <a:t>nnnnn</a:t>
            </a: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DC428E-E270-4F66-AF1E-19C8DC9A92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775"/>
          <a:stretch/>
        </p:blipFill>
        <p:spPr>
          <a:xfrm>
            <a:off x="9141723" y="4344024"/>
            <a:ext cx="2486025" cy="1585085"/>
          </a:xfrm>
          <a:prstGeom prst="rect">
            <a:avLst/>
          </a:prstGeom>
        </p:spPr>
      </p:pic>
      <p:pic>
        <p:nvPicPr>
          <p:cNvPr id="1026" name="Picture 2" descr="Butterfly Clipart 640*419 transprent Png Free Download - Tennis Racket,  Tennis Racket Accessory, Net. - CleanPNG / KissPNG">
            <a:extLst>
              <a:ext uri="{FF2B5EF4-FFF2-40B4-BE49-F238E27FC236}">
                <a16:creationId xmlns:a16="http://schemas.microsoft.com/office/drawing/2014/main" id="{2D11EBE8-66C7-4B1D-8E0C-D6F900933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869" y="4806398"/>
            <a:ext cx="26479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4AF9BE-0B52-44B2-8ABA-86A7173302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4003" y="1407008"/>
            <a:ext cx="2035450" cy="23168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D97899-8F38-4AA2-A10D-34C8849B2EE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8882" b="22644"/>
          <a:stretch/>
        </p:blipFill>
        <p:spPr>
          <a:xfrm>
            <a:off x="5025266" y="4751422"/>
            <a:ext cx="2647950" cy="13773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7125DB0-74BF-4C87-843A-FEAC78098B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8275" y="1407008"/>
            <a:ext cx="2105025" cy="241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24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30A0-9724-4064-8394-2865991A7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634"/>
            <a:ext cx="10515600" cy="571168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entury Gothic" panose="020B0502020202020204" pitchFamily="34" charset="0"/>
              </a:rPr>
              <a:t>Match capital and small letters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6000" dirty="0">
                <a:latin typeface="Century Gothic" panose="020B0502020202020204" pitchFamily="34" charset="0"/>
              </a:rPr>
              <a:t>S      A       T      I     P     N </a:t>
            </a:r>
          </a:p>
          <a:p>
            <a:pPr marL="0" indent="0">
              <a:buNone/>
            </a:pPr>
            <a:endParaRPr lang="en-US" sz="6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6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6000">
                <a:latin typeface="Century Gothic" panose="020B0502020202020204" pitchFamily="34" charset="0"/>
              </a:rPr>
              <a:t>t       p       </a:t>
            </a:r>
            <a:r>
              <a:rPr lang="en-US" sz="6000" dirty="0">
                <a:latin typeface="Century Gothic" panose="020B0502020202020204" pitchFamily="34" charset="0"/>
              </a:rPr>
              <a:t>s      </a:t>
            </a:r>
            <a:r>
              <a:rPr lang="en-US" sz="6000">
                <a:latin typeface="Century Gothic" panose="020B0502020202020204" pitchFamily="34" charset="0"/>
              </a:rPr>
              <a:t>a    n      </a:t>
            </a:r>
            <a:r>
              <a:rPr lang="en-US" sz="6000" dirty="0">
                <a:latin typeface="Century Gothic" panose="020B0502020202020204" pitchFamily="34" charset="0"/>
              </a:rPr>
              <a:t>i       </a:t>
            </a:r>
          </a:p>
        </p:txBody>
      </p:sp>
    </p:spTree>
    <p:extLst>
      <p:ext uri="{BB962C8B-B14F-4D97-AF65-F5344CB8AC3E}">
        <p14:creationId xmlns:p14="http://schemas.microsoft.com/office/powerpoint/2010/main" val="366510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111BB-1958-49D8-93EE-3B065587E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8200" dirty="0"/>
              <a:t>S </a:t>
            </a:r>
            <a:r>
              <a:rPr lang="en-US" sz="38200" dirty="0" err="1"/>
              <a:t>s</a:t>
            </a:r>
            <a:r>
              <a:rPr lang="en-US" sz="38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1615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015F-0DA4-4343-B44E-DD5B10EF3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4400" b="1" dirty="0">
                <a:latin typeface="Century Gothic" panose="020B0502020202020204" pitchFamily="34" charset="0"/>
              </a:rPr>
              <a:t>A </a:t>
            </a:r>
            <a:r>
              <a:rPr lang="en-US" sz="34400" b="1" dirty="0" err="1">
                <a:latin typeface="Century Gothic" panose="020B0502020202020204" pitchFamily="34" charset="0"/>
              </a:rPr>
              <a:t>a</a:t>
            </a:r>
            <a:endParaRPr lang="en-US" sz="34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38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3AED9-32B2-4AA4-9B54-0387C9AEA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700" b="1" dirty="0">
                <a:latin typeface="Century Gothic" panose="020B0502020202020204" pitchFamily="34" charset="0"/>
              </a:rPr>
              <a:t>T</a:t>
            </a:r>
            <a:r>
              <a:rPr lang="en-US" sz="28700" b="1" dirty="0"/>
              <a:t>  </a:t>
            </a:r>
            <a:r>
              <a:rPr lang="en-US" sz="28700" b="1" dirty="0" err="1">
                <a:latin typeface="Century Gothic" panose="020B0502020202020204" pitchFamily="34" charset="0"/>
              </a:rPr>
              <a:t>t</a:t>
            </a:r>
            <a:r>
              <a:rPr lang="en-US" sz="28700" b="1" dirty="0"/>
              <a:t>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602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25FD3-9CD4-492A-9CB2-120226D80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4400" b="1" dirty="0"/>
              <a:t>I   </a:t>
            </a:r>
            <a:r>
              <a:rPr lang="en-US" sz="34400" b="1" dirty="0" err="1"/>
              <a:t>i</a:t>
            </a:r>
            <a:endParaRPr lang="en-US" sz="34400" b="1" dirty="0"/>
          </a:p>
        </p:txBody>
      </p:sp>
    </p:spTree>
    <p:extLst>
      <p:ext uri="{BB962C8B-B14F-4D97-AF65-F5344CB8AC3E}">
        <p14:creationId xmlns:p14="http://schemas.microsoft.com/office/powerpoint/2010/main" val="207676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6CBA6-19B1-4402-A97B-898E307A7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100" b="1" dirty="0"/>
              <a:t>P  </a:t>
            </a:r>
            <a:r>
              <a:rPr lang="en-US" sz="22100" b="1" dirty="0" err="1"/>
              <a:t>p</a:t>
            </a:r>
            <a:endParaRPr lang="en-US" sz="22100" b="1" dirty="0"/>
          </a:p>
        </p:txBody>
      </p:sp>
    </p:spTree>
    <p:extLst>
      <p:ext uri="{BB962C8B-B14F-4D97-AF65-F5344CB8AC3E}">
        <p14:creationId xmlns:p14="http://schemas.microsoft.com/office/powerpoint/2010/main" val="389197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A9757-FE09-4EE3-A91A-5291C88F1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3900" b="1" dirty="0"/>
              <a:t>N   </a:t>
            </a:r>
            <a:r>
              <a:rPr lang="en-US" sz="23900" b="1" dirty="0" err="1"/>
              <a:t>n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290663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13BEE-14B1-4309-B3A5-0EEB5BE7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5617"/>
            <a:ext cx="10515600" cy="54613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115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1500" b="1" dirty="0"/>
              <a:t>  </a:t>
            </a:r>
            <a:r>
              <a:rPr lang="en-US" sz="16500" b="1" dirty="0"/>
              <a:t>s</a:t>
            </a:r>
            <a:r>
              <a:rPr lang="en-US" sz="12800" b="1" dirty="0"/>
              <a:t>          </a:t>
            </a:r>
            <a:r>
              <a:rPr lang="en-US" sz="12800" b="1" dirty="0" err="1">
                <a:latin typeface="Century Gothic" panose="020B0502020202020204" pitchFamily="34" charset="0"/>
              </a:rPr>
              <a:t>sa</a:t>
            </a:r>
            <a:r>
              <a:rPr lang="en-US" sz="12800" b="1" dirty="0">
                <a:latin typeface="Century Gothic" panose="020B0502020202020204" pitchFamily="34" charset="0"/>
              </a:rPr>
              <a:t>        sat</a:t>
            </a:r>
            <a:endParaRPr lang="en-US" sz="138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              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 .         .  .          . . .</a:t>
            </a:r>
          </a:p>
          <a:p>
            <a:pPr marL="0" indent="0">
              <a:buNone/>
            </a:pPr>
            <a:endParaRPr lang="en-US" sz="115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11AAD9-5564-49FD-A9B4-08ECD80D7F5F}"/>
              </a:ext>
            </a:extLst>
          </p:cNvPr>
          <p:cNvSpPr txBox="1"/>
          <p:nvPr/>
        </p:nvSpPr>
        <p:spPr>
          <a:xfrm rot="10800000">
            <a:off x="838200" y="4147930"/>
            <a:ext cx="2196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022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014BD-C3ED-4A08-B366-CAB91AA6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b="1" dirty="0"/>
              <a:t>S         </a:t>
            </a:r>
            <a:r>
              <a:rPr lang="en-US" sz="13800" b="1" dirty="0" err="1"/>
              <a:t>si</a:t>
            </a:r>
            <a:r>
              <a:rPr lang="en-US" sz="13800" b="1" dirty="0"/>
              <a:t>       sit</a:t>
            </a:r>
          </a:p>
          <a:p>
            <a:pPr marL="0" indent="0">
              <a:buNone/>
            </a:pPr>
            <a:r>
              <a:rPr lang="en-US" sz="13800" b="1" dirty="0"/>
              <a:t>.       ..        ...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63230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84</Words>
  <Application>Microsoft Office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</cp:revision>
  <dcterms:created xsi:type="dcterms:W3CDTF">2020-10-09T14:54:31Z</dcterms:created>
  <dcterms:modified xsi:type="dcterms:W3CDTF">2020-10-14T15:33:14Z</dcterms:modified>
</cp:coreProperties>
</file>