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0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37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9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3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2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6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9 “Decimals and percentages”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348F0CF-6996-47EF-BFB8-2DD27BC37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Decimal Number (based on the number 10) contains a </a:t>
            </a:r>
            <a:r>
              <a:rPr lang="en-US" b="1" dirty="0"/>
              <a:t>Decimal Point.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28153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Place value.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88" y="908720"/>
            <a:ext cx="8424936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we write numbers, the </a:t>
            </a:r>
            <a:r>
              <a:rPr lang="en-US" b="1" dirty="0"/>
              <a:t>position</a:t>
            </a:r>
            <a:r>
              <a:rPr lang="en-US" dirty="0"/>
              <a:t> (or "</a:t>
            </a:r>
            <a:r>
              <a:rPr lang="en-US" b="1" dirty="0"/>
              <a:t>place</a:t>
            </a:r>
            <a:r>
              <a:rPr lang="en-US" dirty="0"/>
              <a:t>") of each digit is important.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buNone/>
            </a:pPr>
            <a:r>
              <a:rPr lang="en-US" dirty="0"/>
              <a:t>   In the number </a:t>
            </a:r>
            <a:r>
              <a:rPr lang="en-US" b="1" dirty="0"/>
              <a:t>327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"7" is in the </a:t>
            </a:r>
            <a:r>
              <a:rPr lang="en-US" b="1" dirty="0"/>
              <a:t>Ones</a:t>
            </a:r>
            <a:r>
              <a:rPr lang="en-US" dirty="0"/>
              <a:t> position, meaning 7 ones (which is 7),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"2" is in the </a:t>
            </a:r>
            <a:r>
              <a:rPr lang="en-US" b="1" dirty="0"/>
              <a:t>Tens</a:t>
            </a:r>
            <a:r>
              <a:rPr lang="en-US" dirty="0"/>
              <a:t> position meaning 2 tens (which is 20),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and the "3" is in the </a:t>
            </a:r>
            <a:r>
              <a:rPr lang="en-US" b="1" dirty="0"/>
              <a:t>Hundreds</a:t>
            </a:r>
            <a:r>
              <a:rPr lang="en-US" dirty="0"/>
              <a:t> position, meaning 300.</a:t>
            </a:r>
          </a:p>
          <a:p>
            <a:pPr>
              <a:lnSpc>
                <a:spcPct val="150000"/>
              </a:lnSpc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decimal number: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68643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decimals by powers of 10.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96" y="1412776"/>
            <a:ext cx="845311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1768"/>
            <a:ext cx="83529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7768FA-0EF8-4953-87E8-953BFCB84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417377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AE0D916-93F5-432F-A4B9-7F25AE1E1E49}"/>
              </a:ext>
            </a:extLst>
          </p:cNvPr>
          <p:cNvSpPr/>
          <p:nvPr/>
        </p:nvSpPr>
        <p:spPr>
          <a:xfrm>
            <a:off x="5589439" y="57460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131, Ex 9A</a:t>
            </a:r>
          </a:p>
          <a:p>
            <a:r>
              <a:rPr lang="en-US" dirty="0"/>
              <a:t>Q1 + 2 + 3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3152-85AA-4F62-B4EA-FFFEE77F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98" y="116632"/>
            <a:ext cx="8183880" cy="1051560"/>
          </a:xfrm>
        </p:spPr>
        <p:txBody>
          <a:bodyPr/>
          <a:lstStyle/>
          <a:p>
            <a:r>
              <a:rPr lang="en-US" dirty="0"/>
              <a:t>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083-0102-4850-8A38-BD184497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Rounding means making a number </a:t>
            </a:r>
            <a:r>
              <a:rPr lang="en-US" b="1" dirty="0"/>
              <a:t>simpler</a:t>
            </a:r>
            <a:r>
              <a:rPr lang="en-US" dirty="0"/>
              <a:t> but keeping its value close to what it was.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 result is less accurate but easier to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4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8FB9-02DB-444B-80D5-40153D44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501"/>
            <a:ext cx="8183880" cy="1051560"/>
          </a:xfrm>
        </p:spPr>
        <p:txBody>
          <a:bodyPr/>
          <a:lstStyle/>
          <a:p>
            <a:r>
              <a:rPr lang="en-US" dirty="0"/>
              <a:t>How to round numbers?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51AF-AFAD-4DDA-88B1-2E1C560A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7601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Decide which is the last digit to </a:t>
            </a:r>
            <a:r>
              <a:rPr lang="en-US" b="1" dirty="0"/>
              <a:t>keep.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Leave it the same if the </a:t>
            </a:r>
            <a:r>
              <a:rPr lang="en-US" b="1" dirty="0"/>
              <a:t>next digit</a:t>
            </a:r>
            <a:r>
              <a:rPr lang="en-US" dirty="0"/>
              <a:t> is less than 5 (this is called </a:t>
            </a:r>
            <a:r>
              <a:rPr lang="en-US" i="1" dirty="0"/>
              <a:t>rounding down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/>
              <a:t>But increase it by 1 if the next digit is 5 or more (this is called </a:t>
            </a:r>
            <a:r>
              <a:rPr lang="en-US" i="1" dirty="0"/>
              <a:t>rounding up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9D3A9-59A5-4075-92FF-74AB88B54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956" y="393305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DEA230-07EB-47DB-99F3-B5F3566A7BAF}"/>
              </a:ext>
            </a:extLst>
          </p:cNvPr>
          <p:cNvSpPr/>
          <p:nvPr/>
        </p:nvSpPr>
        <p:spPr>
          <a:xfrm>
            <a:off x="5796136" y="54840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133, Ex 9B</a:t>
            </a:r>
          </a:p>
          <a:p>
            <a:r>
              <a:rPr lang="en-US" dirty="0"/>
              <a:t>Q1 (</a:t>
            </a:r>
            <a:r>
              <a:rPr lang="en-US" dirty="0" err="1"/>
              <a:t>a,b,c,d</a:t>
            </a:r>
            <a:r>
              <a:rPr lang="en-US" dirty="0"/>
              <a:t>) + Q2 (</a:t>
            </a:r>
            <a:r>
              <a:rPr lang="en-US" dirty="0" err="1"/>
              <a:t>a,b,c,d</a:t>
            </a:r>
            <a:r>
              <a:rPr lang="en-US" dirty="0"/>
              <a:t>) </a:t>
            </a:r>
          </a:p>
          <a:p>
            <a:r>
              <a:rPr lang="en-US" dirty="0"/>
              <a:t>+ Q3 (</a:t>
            </a:r>
            <a:r>
              <a:rPr lang="en-US" dirty="0" err="1"/>
              <a:t>a,b,c,d</a:t>
            </a:r>
            <a:r>
              <a:rPr lang="en-US" dirty="0"/>
              <a:t>) + Q4 (</a:t>
            </a:r>
            <a:r>
              <a:rPr lang="en-US" dirty="0" err="1"/>
              <a:t>a,b,c,d</a:t>
            </a:r>
            <a:r>
              <a:rPr lang="en-US" dirty="0"/>
              <a:t>) </a:t>
            </a:r>
          </a:p>
          <a:p>
            <a:r>
              <a:rPr lang="en-US" dirty="0"/>
              <a:t>+ 9 + 10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946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11609</TotalTime>
  <Words>283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Unit 9 “Decimals and percentages”</vt:lpstr>
      <vt:lpstr>PowerPoint Presentation</vt:lpstr>
      <vt:lpstr>Place value.</vt:lpstr>
      <vt:lpstr>PowerPoint Presentation</vt:lpstr>
      <vt:lpstr>Multiplying and dividing decimals by powers of 10.</vt:lpstr>
      <vt:lpstr>PowerPoint Presentation</vt:lpstr>
      <vt:lpstr>Rounding</vt:lpstr>
      <vt:lpstr>How to round numbers?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20</cp:revision>
  <dcterms:created xsi:type="dcterms:W3CDTF">2020-06-24T05:53:27Z</dcterms:created>
  <dcterms:modified xsi:type="dcterms:W3CDTF">2023-10-28T09:00:22Z</dcterms:modified>
</cp:coreProperties>
</file>