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71" r:id="rId4"/>
    <p:sldId id="272" r:id="rId5"/>
    <p:sldId id="270" r:id="rId6"/>
    <p:sldId id="27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 varScale="1">
        <p:scale>
          <a:sx n="68" d="100"/>
          <a:sy n="68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coinducervanties.wordpress.com/2011/04/07/les-verbes-pronominau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5.wav"/><Relationship Id="rId7" Type="http://schemas.openxmlformats.org/officeDocument/2006/relationships/audio" Target="../media/audio1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6.gif"/><Relationship Id="rId4" Type="http://schemas.openxmlformats.org/officeDocument/2006/relationships/audio" Target="../media/audio11.wav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037" y="2276872"/>
            <a:ext cx="7851648" cy="1828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fr-F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>Les verbes pronominaux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61789" y="63896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hlinkClick r:id="rId4"/>
              </a:rPr>
              <a:t>http://lecoinducervanties.wordpress.com/2011/04/07/les-verbes-pronominaux</a:t>
            </a:r>
            <a:r>
              <a:rPr lang="es-ES" dirty="0">
                <a:hlinkClick r:id="rId4"/>
              </a:rPr>
              <a:t>/</a:t>
            </a:r>
            <a:r>
              <a:rPr lang="es-E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2332" y="908720"/>
            <a:ext cx="828092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 verbe pronominal est accompagné par un pronom réfléchi de la même personne que le sujet</a:t>
            </a:r>
            <a:r>
              <a:rPr lang="fr-FR" altLang="es-E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2332" y="2348880"/>
            <a:ext cx="27395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>
                <a:solidFill>
                  <a:schemeClr val="bg1"/>
                </a:solidFill>
                <a:latin typeface="Impact" panose="020B0806030902050204" pitchFamily="34" charset="0"/>
              </a:rPr>
              <a:t>Je </a:t>
            </a:r>
            <a:r>
              <a:rPr lang="fr-FR" sz="3200" dirty="0">
                <a:solidFill>
                  <a:srgbClr val="FF0066"/>
                </a:solidFill>
                <a:latin typeface="Impact" panose="020B0806030902050204" pitchFamily="34" charset="0"/>
              </a:rPr>
              <a:t>me</a:t>
            </a:r>
            <a:r>
              <a:rPr lang="fr-FR" sz="3200" dirty="0">
                <a:solidFill>
                  <a:schemeClr val="bg1"/>
                </a:solidFill>
                <a:latin typeface="Impact" panose="020B0806030902050204" pitchFamily="34" charset="0"/>
              </a:rPr>
              <a:t> douch</a:t>
            </a:r>
            <a:r>
              <a:rPr lang="fr-FR" sz="3200" dirty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altLang="es-ES" sz="3200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71800" y="5877272"/>
            <a:ext cx="61206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>
                <a:solidFill>
                  <a:schemeClr val="bg1"/>
                </a:solidFill>
                <a:latin typeface="Impact" panose="020B0806030902050204" pitchFamily="34" charset="0"/>
              </a:rPr>
              <a:t>Madame Morel </a:t>
            </a:r>
            <a:r>
              <a:rPr lang="fr-FR" sz="3200" dirty="0">
                <a:solidFill>
                  <a:srgbClr val="FF0066"/>
                </a:solidFill>
                <a:latin typeface="Impact" panose="020B0806030902050204" pitchFamily="34" charset="0"/>
              </a:rPr>
              <a:t>se</a:t>
            </a:r>
            <a:r>
              <a:rPr lang="fr-FR" sz="3200" dirty="0">
                <a:latin typeface="Impact" panose="020B0806030902050204" pitchFamily="34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Impact" panose="020B0806030902050204" pitchFamily="34" charset="0"/>
              </a:rPr>
              <a:t>bross</a:t>
            </a:r>
            <a:r>
              <a:rPr lang="fr-FR" sz="3200" dirty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sz="3200" dirty="0">
                <a:solidFill>
                  <a:schemeClr val="bg1"/>
                </a:solidFill>
                <a:latin typeface="Impact" panose="020B0806030902050204" pitchFamily="34" charset="0"/>
              </a:rPr>
              <a:t> les dents</a:t>
            </a:r>
            <a:r>
              <a:rPr lang="fr-FR" altLang="es-ES" sz="3200" dirty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1030" name="Picture 6" descr="http://smileys.cz/smiles/smajlici-koupelna-a-wc/smileys-cz-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164448"/>
            <a:ext cx="1902085" cy="17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tanimations.net/toothbrush-toothbrush-toothpaste-lady-000458-lar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392485" cy="23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0" name="Picture 2" descr="https://smileyshack.files.wordpress.com/2010/12/sbathroom_bath_100-1001.gif?w=60&amp;h=6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37"/>
            <a:ext cx="1506240" cy="15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314" name="Picture 2" descr="http://www.foundationsforfreedom.net/Topics/Parent_Infants/_res/GBF8/Dressin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0" y="350486"/>
            <a:ext cx="1193584" cy="22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2413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Verbes pronominaux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3848" y="1052736"/>
            <a:ext cx="4968552" cy="1944216"/>
          </a:xfrm>
          <a:ln>
            <a:miter lim="800000"/>
            <a:headEnd/>
            <a:tailEnd/>
          </a:ln>
        </p:spPr>
        <p:txBody>
          <a:bodyPr numCol="2">
            <a:normAutofit/>
          </a:bodyPr>
          <a:lstStyle/>
          <a:p>
            <a:pPr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1. Vos activités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>
                <a:latin typeface="Arial Rounded MT Bold" panose="020F0704030504030204" pitchFamily="34" charset="0"/>
              </a:rPr>
              <a:t>Se </a:t>
            </a:r>
            <a:r>
              <a:rPr lang="fr-FR" sz="1600" dirty="0" err="1">
                <a:latin typeface="Arial Rounded MT Bold" panose="020F0704030504030204" pitchFamily="34" charset="0"/>
              </a:rPr>
              <a:t>réveerill</a:t>
            </a:r>
            <a:endParaRPr lang="fr-FR" sz="1600" dirty="0">
              <a:latin typeface="Arial Rounded MT Bold" panose="020F0704030504030204" pitchFamily="34" charset="0"/>
            </a:endParaRP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>
                <a:latin typeface="Arial Rounded MT Bold" panose="020F0704030504030204" pitchFamily="34" charset="0"/>
              </a:rPr>
              <a:t>Se lever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>
                <a:latin typeface="Arial Rounded MT Bold" panose="020F0704030504030204" pitchFamily="34" charset="0"/>
              </a:rPr>
              <a:t>Se dépêcher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>
                <a:latin typeface="Arial Rounded MT Bold" panose="020F0704030504030204" pitchFamily="34" charset="0"/>
              </a:rPr>
              <a:t>Se reposer 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>
                <a:latin typeface="Arial Rounded MT Bold" panose="020F0704030504030204" pitchFamily="34" charset="0"/>
              </a:rPr>
              <a:t>Se coucher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47864" y="2866724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Blip>
                <a:blip r:embed="rId5"/>
              </a:buBlip>
              <a:defRPr/>
            </a:pPr>
            <a:r>
              <a:rPr lang="fr-FR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2. Votre toilette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laver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brosser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doucher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maquiller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raser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S’habiller </a:t>
            </a: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7864" y="486916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7"/>
              </a:buBlip>
              <a:defRPr/>
            </a:pPr>
            <a:r>
              <a:rPr lang="fr-FR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3. Vos émotions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S’ennuyer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S’amuser 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Se fâcher</a:t>
            </a:r>
          </a:p>
        </p:txBody>
      </p:sp>
    </p:spTree>
    <p:extLst>
      <p:ext uri="{BB962C8B-B14F-4D97-AF65-F5344CB8AC3E}">
        <p14:creationId xmlns:p14="http://schemas.microsoft.com/office/powerpoint/2010/main" val="41415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uiExpand="1" build="p" animBg="1"/>
      <p:bldP spid="2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6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Exercice</a:t>
            </a:r>
            <a:endParaRPr lang="en-US" altLang="es-ES" sz="3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43716" y="3685094"/>
            <a:ext cx="6120680" cy="2448272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altLang="es-E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 routine quotidienne</a:t>
            </a: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1.  Je _____________ (se coucher) vers minuit.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2.  Tu _____________ (se réveiller) à huit heures 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3. Elle _____________ (se laver) le visage et les cheveux.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4.  Nous ________________ (se brosser) les dents.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5.  Vous ____________________ (s’habiller) très vite.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6.  Elles ______________ (se promener) dans le jardin.</a:t>
            </a:r>
            <a:endParaRPr lang="en-US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05273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Julie __________ (se reposer) sur une chaise au Jardin des Tuileries.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2"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Deux jeunes hommes ____________ (s’ennuyer).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3"/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Ils ________________ (se présenter) à Julie.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4"/>
            </a:pPr>
            <a:r>
              <a:rPr lang="fr-FR" altLang="es-ES" sz="2000">
                <a:solidFill>
                  <a:schemeClr val="bg1"/>
                </a:solidFill>
                <a:latin typeface="Arial Rounded MT Bold" panose="020F0704030504030204" pitchFamily="34" charset="0"/>
              </a:rPr>
              <a:t>Julie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_______________ (se fâcher) avec eux.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5.  Elle _________ (se lever) et s’en va.</a:t>
            </a:r>
            <a:endParaRPr lang="fr-FR" altLang="es-E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57266" y="5733256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 </a:t>
            </a:r>
            <a:endParaRPr lang="es-E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2" grpId="0" build="p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256</Words>
  <Application>Microsoft Office PowerPoint</Application>
  <PresentationFormat>On-screen Show (4:3)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Copperplate Gothic Bold</vt:lpstr>
      <vt:lpstr>Impact</vt:lpstr>
      <vt:lpstr>Tema de Office</vt:lpstr>
      <vt:lpstr>Les verbes pronominaux</vt:lpstr>
      <vt:lpstr>PowerPoint Presentation</vt:lpstr>
      <vt:lpstr>Présent</vt:lpstr>
      <vt:lpstr>Présent</vt:lpstr>
      <vt:lpstr>Verbes pronominaux</vt:lpstr>
      <vt:lpstr>PowerPoint Presentation</vt:lpstr>
      <vt:lpstr>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pronominaux</dc:title>
  <dc:creator>Raquel</dc:creator>
  <cp:lastModifiedBy>Fatima Lazazi</cp:lastModifiedBy>
  <cp:revision>30</cp:revision>
  <dcterms:created xsi:type="dcterms:W3CDTF">2013-12-09T19:31:05Z</dcterms:created>
  <dcterms:modified xsi:type="dcterms:W3CDTF">2023-10-28T08:22:59Z</dcterms:modified>
</cp:coreProperties>
</file>