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81" r:id="rId3"/>
    <p:sldId id="283" r:id="rId4"/>
    <p:sldId id="282" r:id="rId5"/>
    <p:sldId id="279" r:id="rId6"/>
    <p:sldId id="256" r:id="rId7"/>
    <p:sldId id="297" r:id="rId8"/>
    <p:sldId id="296" r:id="rId9"/>
    <p:sldId id="278" r:id="rId10"/>
    <p:sldId id="284" r:id="rId11"/>
    <p:sldId id="259" r:id="rId12"/>
    <p:sldId id="262" r:id="rId13"/>
    <p:sldId id="273" r:id="rId14"/>
    <p:sldId id="266" r:id="rId15"/>
    <p:sldId id="268" r:id="rId16"/>
    <p:sldId id="269" r:id="rId17"/>
    <p:sldId id="270" r:id="rId18"/>
    <p:sldId id="263" r:id="rId19"/>
    <p:sldId id="285" r:id="rId20"/>
    <p:sldId id="261" r:id="rId21"/>
    <p:sldId id="286" r:id="rId22"/>
    <p:sldId id="258" r:id="rId23"/>
    <p:sldId id="260" r:id="rId24"/>
    <p:sldId id="264" r:id="rId25"/>
    <p:sldId id="265" r:id="rId26"/>
    <p:sldId id="275" r:id="rId27"/>
    <p:sldId id="274" r:id="rId28"/>
    <p:sldId id="287" r:id="rId29"/>
    <p:sldId id="289" r:id="rId30"/>
    <p:sldId id="292" r:id="rId31"/>
    <p:sldId id="288" r:id="rId32"/>
    <p:sldId id="291" r:id="rId33"/>
    <p:sldId id="290" r:id="rId34"/>
    <p:sldId id="294" r:id="rId35"/>
    <p:sldId id="293" r:id="rId36"/>
    <p:sldId id="276" r:id="rId37"/>
    <p:sldId id="267" r:id="rId38"/>
    <p:sldId id="271" r:id="rId39"/>
    <p:sldId id="27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59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AD8D3-7802-45BD-B6EF-2B57FA5E7B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84D59C-85AF-4204-B1A9-F173295DF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EA2D1-01FB-452E-896A-75B11168F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AD20E-9C04-4048-BC11-4B7C0BD6B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1AB8A-4198-4B25-B711-2D059307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507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1E854-BBF3-4190-B559-9CDBF1855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55A0AF-471A-4ECD-87C9-A3FB7791C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D6623-0746-4223-91CA-B8768D442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934B0-3ED8-4EC0-9A47-C65B2F5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4AB63-D0BD-450F-B101-45B7FEA2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77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5E8D3E-FB08-4DAE-A129-A16984CA1E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2C2778-508C-4105-9CFA-37553DDD5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F1BC1-4C92-421A-903D-AAA91133A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76561-9C2F-461E-A4BD-A3670DDAA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A4FBB-06EB-449A-B52A-1CFE5708F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36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509B8-5F7D-4F42-AD90-AD1AD5DA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4A89B-638F-413F-98BF-C5932F868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AF793-D667-4B53-AB08-23FADCBC9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8344F-F1A0-4A20-8EBE-7C7810185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C8D51-C69E-4CA0-AE34-2E507D74F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79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B980D-05BE-4D20-B35F-FD39ECC9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DF29C-501D-4D0F-B992-0C4477C2D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94745-E1B6-4838-8E81-7D4978D87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38547-D275-45FE-BC8C-2160E567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A7557-0B27-4BD2-8332-527BA12AF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89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0E950-793C-4B63-82D3-9068393CC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3F025-A43A-426B-BCE2-53DD230C07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5AF752-0657-4496-88B7-C9C95956A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6F2570-865E-4123-B195-96B6A8BDC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17E8EC-1C3C-4FB8-B4F5-4888E71EC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4EAA1-E0DC-409A-B203-0C4A7E944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24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0CE0-EF93-4A52-9663-7B08EF916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F923F-08E9-4AA1-BA44-0D49EE5E8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BBE4A4-D629-4910-875E-C7CE2F0A8A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B964F6-431B-4E14-A580-A0F66FA218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2060C1-F9B3-4779-A2A8-FF1B94BCA7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4917BD-5C1A-49ED-982B-2AED15386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12D07F-670C-402A-9A58-AB30835D4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A8AA35-20E7-45E8-841E-1BBB0F12E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57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8065E-82A5-442A-B6CD-B6BADF552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94510F-EFF6-49AF-91AA-B1EAE598C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60D55E-EC61-47EA-A752-707021E17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3F8670-6FC3-467B-B9DD-5148511F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84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139725-78DC-4012-B686-59B780D87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E0AEB8-B29B-4B06-A6E2-839C1B0B1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E17A9-5CBA-4259-85F1-3F465E20F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12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DAC1A-31AF-4BCC-97EC-3A00A3FF4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BDA6D-625B-45BA-B5C4-74256C8AA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95E4BE-289C-49F1-B32C-4DEA16149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0D21CE-3D38-454F-B69A-58AD02188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3EB7C3-6C69-4123-8EF8-984095CE2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FA1B5F-7278-4275-9233-97395EEE5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325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798AD-7E56-47AA-9CF1-AB0E60BD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97DAC2-0233-4C7A-9E6D-49C1B8090B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14633D-3C6B-4FC9-9C33-FBC12A0A5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638923-B038-4047-B6BB-4A9E33617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D188D-A275-435B-96A2-1F31A3FCF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E60B-C005-458E-8FD5-6A53B2B9B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152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010745-C7B2-4EDA-AC79-AEFAC915B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C8F5E-85E3-4FAD-B95C-6F180ABA7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B4629-2722-4C91-B428-6A64DD83FC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1F482-BD0B-4EB0-A12D-43166849AA09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7A7A-6652-43CA-A81E-D1F947F0B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3C72C-07CA-498B-BAC7-AFB83FE18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C81E8-00FC-4B34-9776-1D4F55D3E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424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4A93B5-67CC-416F-88CB-012E252F1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F4129DE-E840-4FF0-9A26-E6514BB2DDF7}"/>
              </a:ext>
            </a:extLst>
          </p:cNvPr>
          <p:cNvSpPr/>
          <p:nvPr/>
        </p:nvSpPr>
        <p:spPr>
          <a:xfrm>
            <a:off x="848139" y="665922"/>
            <a:ext cx="9859616" cy="5390321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2500" dirty="0">
                <a:solidFill>
                  <a:schemeClr val="accent1">
                    <a:lumMod val="50000"/>
                  </a:schemeClr>
                </a:solidFill>
              </a:rPr>
              <a:t>وحدة أنا وجسمي وعائلتي  </a:t>
            </a:r>
            <a:endParaRPr lang="en-US" sz="125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710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629" y="434157"/>
            <a:ext cx="5444200" cy="62855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290" y="306322"/>
            <a:ext cx="5200339" cy="62184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84693" y="4276165"/>
            <a:ext cx="820271" cy="60511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2800" b="1" dirty="0"/>
              <a:t>ذِراع</a:t>
            </a:r>
            <a:endParaRPr 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387731" y="4074459"/>
            <a:ext cx="1035424" cy="80682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4000" b="1" dirty="0"/>
              <a:t>ذِراع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375933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0A18A703-40B8-4037-B050-47303ED56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277471" y="712694"/>
            <a:ext cx="9251576" cy="53922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chemeClr val="accent1">
                    <a:lumMod val="75000"/>
                  </a:schemeClr>
                </a:solidFill>
              </a:rPr>
              <a:t>اجزاء الوجه</a:t>
            </a:r>
            <a:endParaRPr lang="en-US" sz="15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616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4B6E356E-AB0A-41D3-96E1-AFDA8ACE3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9812" t="54706" r="26967" b="29804"/>
          <a:stretch/>
        </p:blipFill>
        <p:spPr>
          <a:xfrm>
            <a:off x="7207396" y="4044495"/>
            <a:ext cx="2097742" cy="10623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2756" t="77255" r="50369" b="5882"/>
          <a:stretch/>
        </p:blipFill>
        <p:spPr>
          <a:xfrm>
            <a:off x="7254687" y="503819"/>
            <a:ext cx="3426318" cy="3037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51241"/>
          <a:stretch/>
        </p:blipFill>
        <p:spPr>
          <a:xfrm>
            <a:off x="1911672" y="503819"/>
            <a:ext cx="3978139" cy="32703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28433" r="53001"/>
          <a:stretch/>
        </p:blipFill>
        <p:spPr>
          <a:xfrm>
            <a:off x="3115425" y="3934066"/>
            <a:ext cx="1313348" cy="13368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51663" r="28941"/>
          <a:stretch/>
        </p:blipFill>
        <p:spPr>
          <a:xfrm>
            <a:off x="5069106" y="3934066"/>
            <a:ext cx="1349171" cy="12916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75832" r="3940"/>
          <a:stretch/>
        </p:blipFill>
        <p:spPr>
          <a:xfrm>
            <a:off x="9766933" y="3748242"/>
            <a:ext cx="1192420" cy="15033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27222" t="35185" r="43346" b="39712"/>
          <a:stretch/>
        </p:blipFill>
        <p:spPr>
          <a:xfrm>
            <a:off x="1297830" y="4052082"/>
            <a:ext cx="1504291" cy="10547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933119" y="5499847"/>
            <a:ext cx="1210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600" dirty="0"/>
              <a:t>شَعر</a:t>
            </a:r>
            <a:endParaRPr lang="en-US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7207396" y="5634318"/>
            <a:ext cx="1936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600" dirty="0"/>
              <a:t>فَم</a:t>
            </a:r>
            <a:endParaRPr lang="en-US" sz="3600" dirty="0"/>
          </a:p>
        </p:txBody>
      </p:sp>
      <p:sp>
        <p:nvSpPr>
          <p:cNvPr id="16" name="TextBox 15"/>
          <p:cNvSpPr txBox="1"/>
          <p:nvPr/>
        </p:nvSpPr>
        <p:spPr>
          <a:xfrm>
            <a:off x="5069106" y="5385554"/>
            <a:ext cx="1349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ar-JO" dirty="0"/>
          </a:p>
          <a:p>
            <a:pPr algn="ctr"/>
            <a:r>
              <a:rPr lang="ar-JO" sz="3600" dirty="0"/>
              <a:t>أُذن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115425" y="5499847"/>
            <a:ext cx="1313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600" dirty="0"/>
              <a:t>أَنف</a:t>
            </a:r>
            <a:endParaRPr lang="en-US" sz="3600" dirty="0"/>
          </a:p>
        </p:txBody>
      </p:sp>
      <p:sp>
        <p:nvSpPr>
          <p:cNvPr id="18" name="TextBox 17"/>
          <p:cNvSpPr txBox="1"/>
          <p:nvPr/>
        </p:nvSpPr>
        <p:spPr>
          <a:xfrm>
            <a:off x="1116106" y="5499847"/>
            <a:ext cx="1686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600" dirty="0"/>
              <a:t>عُيون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15878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2FB5D9DD-EA24-4187-96E4-1867612FE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49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ABA0262-4325-49D4-80AB-8778D1D3465E}"/>
              </a:ext>
            </a:extLst>
          </p:cNvPr>
          <p:cNvSpPr/>
          <p:nvPr/>
        </p:nvSpPr>
        <p:spPr>
          <a:xfrm>
            <a:off x="954157" y="811695"/>
            <a:ext cx="9528311" cy="5234609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/>
          </a:p>
          <a:p>
            <a:pPr algn="ctr"/>
            <a:r>
              <a:rPr lang="ar-JO" sz="15000" dirty="0">
                <a:solidFill>
                  <a:schemeClr val="accent1">
                    <a:lumMod val="50000"/>
                  </a:schemeClr>
                </a:solidFill>
              </a:rPr>
              <a:t>اكمل الجزء الناقص</a:t>
            </a:r>
            <a:endParaRPr lang="en-US" sz="15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949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75ADAE69-5C25-4134-9993-772FDB4F0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49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859D92-8F7A-4EAD-BE69-751F608D10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352" t="20097" r="11823" b="47053"/>
          <a:stretch/>
        </p:blipFill>
        <p:spPr>
          <a:xfrm>
            <a:off x="5072461" y="155711"/>
            <a:ext cx="6576200" cy="6042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1CA1A8-EEB8-498C-9289-F6487DB40B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79" t="15992" r="80192" b="30497"/>
          <a:stretch/>
        </p:blipFill>
        <p:spPr>
          <a:xfrm>
            <a:off x="685992" y="702364"/>
            <a:ext cx="2030703" cy="10999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68421A-F254-402E-89F5-19CC5B55D6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798" b="13285"/>
          <a:stretch/>
        </p:blipFill>
        <p:spPr>
          <a:xfrm>
            <a:off x="685992" y="2485611"/>
            <a:ext cx="2136721" cy="23785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178FCD-D608-465A-A652-47B360444A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22" t="15346" r="63043" b="16314"/>
          <a:stretch/>
        </p:blipFill>
        <p:spPr>
          <a:xfrm>
            <a:off x="487209" y="4169465"/>
            <a:ext cx="2960612" cy="263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71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1ABC840B-AD52-413D-8D94-4E33BC0C6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1F63A5-BA53-4993-9EE6-68F2FCFDBE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793" t="51401" r="13363" b="15555"/>
          <a:stretch/>
        </p:blipFill>
        <p:spPr>
          <a:xfrm>
            <a:off x="5210150" y="260574"/>
            <a:ext cx="6522139" cy="63368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9309E8-DEE7-4B0C-996E-E691DB024A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79" t="15992" r="80192" b="30497"/>
          <a:stretch/>
        </p:blipFill>
        <p:spPr>
          <a:xfrm>
            <a:off x="685992" y="702364"/>
            <a:ext cx="2030703" cy="10999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2BFDFB-361D-446D-A83F-F806213E8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745" y="2240176"/>
            <a:ext cx="2133785" cy="2377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AE1372-C401-44C1-8B61-534D6A49AF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711" y="4218203"/>
            <a:ext cx="2962913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11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2E842481-5A86-48F5-9163-FFFF134D6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ABB152-6B47-4161-8527-AD95CA300C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560" r="59049" b="15169"/>
          <a:stretch/>
        </p:blipFill>
        <p:spPr>
          <a:xfrm>
            <a:off x="5340733" y="596344"/>
            <a:ext cx="6360856" cy="5724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504BBA-2723-414D-8839-FD3C5AB395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79" t="15992" r="80192" b="30497"/>
          <a:stretch/>
        </p:blipFill>
        <p:spPr>
          <a:xfrm>
            <a:off x="898026" y="715616"/>
            <a:ext cx="2030703" cy="10999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EA2DC7-AEAD-480D-8B83-4BFBBCCC0A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745" y="2240176"/>
            <a:ext cx="2133785" cy="2377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43A80E-DEBF-4578-8093-828E76C50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711" y="4218203"/>
            <a:ext cx="2962913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10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6F8AB763-C9BF-4DF8-A438-B18B0D04E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16EE28-9BBF-40C6-9B0A-33466A2557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96" r="61035" b="46087"/>
          <a:stretch/>
        </p:blipFill>
        <p:spPr>
          <a:xfrm>
            <a:off x="5287616" y="223856"/>
            <a:ext cx="6467061" cy="6410287"/>
          </a:xfrm>
          <a:prstGeom prst="rect">
            <a:avLst/>
          </a:prstGeom>
        </p:spPr>
      </p:pic>
      <p:pic>
        <p:nvPicPr>
          <p:cNvPr id="6" name="Picture 2" descr="Parts of the face 2 - Interactive worksheet">
            <a:extLst>
              <a:ext uri="{FF2B5EF4-FFF2-40B4-BE49-F238E27FC236}">
                <a16:creationId xmlns:a16="http://schemas.microsoft.com/office/drawing/2014/main" id="{EB8C5474-3C6A-41C9-AD06-F9DC921A3A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7" t="86870" r="9588" b="4108"/>
          <a:stretch/>
        </p:blipFill>
        <p:spPr bwMode="auto">
          <a:xfrm>
            <a:off x="684214" y="2875721"/>
            <a:ext cx="3031921" cy="167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FE9CC2-579E-4464-99D8-06966DE2C6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4370"/>
          <a:stretch/>
        </p:blipFill>
        <p:spPr>
          <a:xfrm>
            <a:off x="1133281" y="4843979"/>
            <a:ext cx="2133785" cy="17982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942CA2-47A7-45E6-8498-57B28A2953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79" t="15992" r="80192" b="30497"/>
          <a:stretch/>
        </p:blipFill>
        <p:spPr>
          <a:xfrm>
            <a:off x="602973" y="752108"/>
            <a:ext cx="2839087" cy="109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01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BE59F60F-2160-4ABA-9002-F62FB3BBC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EA42255-6477-42B7-A7D7-91EEE13D63E3}"/>
              </a:ext>
            </a:extLst>
          </p:cNvPr>
          <p:cNvSpPr/>
          <p:nvPr/>
        </p:nvSpPr>
        <p:spPr>
          <a:xfrm>
            <a:off x="1196786" y="151049"/>
            <a:ext cx="9484073" cy="176799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2500" dirty="0">
                <a:solidFill>
                  <a:schemeClr val="accent1">
                    <a:lumMod val="50000"/>
                  </a:schemeClr>
                </a:solidFill>
              </a:rPr>
              <a:t>الحواس الخمسة</a:t>
            </a:r>
            <a:endParaRPr lang="en-US" sz="125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092" y="1833840"/>
            <a:ext cx="2243522" cy="21398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677" y="2903780"/>
            <a:ext cx="2072820" cy="19691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807" y="4807732"/>
            <a:ext cx="2249619" cy="2115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1959" y="2640826"/>
            <a:ext cx="2109399" cy="20972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7523" y="4766957"/>
            <a:ext cx="2219136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30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657601" y="309282"/>
            <a:ext cx="7288306" cy="155985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/>
              <a:t>حاسة النظر </a:t>
            </a:r>
            <a:endParaRPr lang="en-US" sz="9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43" y="167188"/>
            <a:ext cx="2249619" cy="21398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0649" r="7960" b="15193"/>
          <a:stretch/>
        </p:blipFill>
        <p:spPr>
          <a:xfrm>
            <a:off x="575781" y="3228191"/>
            <a:ext cx="3892976" cy="31466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4538" y="3307974"/>
            <a:ext cx="3200752" cy="32465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54837" t="58039" r="16928" b="15294"/>
          <a:stretch/>
        </p:blipFill>
        <p:spPr>
          <a:xfrm>
            <a:off x="8245290" y="2178423"/>
            <a:ext cx="3014382" cy="322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689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ECA7EE-A950-45AC-AD39-52D991E3A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4A5F72-62A0-43EC-B52B-A18DD6C6E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61" y="1481343"/>
            <a:ext cx="2887524" cy="520727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3A58872-6131-43B1-9F25-4D80AC6CE75B}"/>
              </a:ext>
            </a:extLst>
          </p:cNvPr>
          <p:cNvSpPr/>
          <p:nvPr/>
        </p:nvSpPr>
        <p:spPr>
          <a:xfrm>
            <a:off x="2443923" y="98977"/>
            <a:ext cx="7129668" cy="1311965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2500" dirty="0">
                <a:solidFill>
                  <a:schemeClr val="accent1">
                    <a:lumMod val="50000"/>
                  </a:schemeClr>
                </a:solidFill>
              </a:rPr>
              <a:t>من أنا ؟</a:t>
            </a:r>
            <a:endParaRPr lang="en-US" sz="125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E53AB0-ED47-412B-9032-267D780FC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422" y="1761565"/>
            <a:ext cx="3438092" cy="50525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940514" y="3805518"/>
            <a:ext cx="15867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6600" dirty="0"/>
              <a:t>بنت</a:t>
            </a:r>
            <a:endParaRPr lang="en-US" sz="6600" dirty="0"/>
          </a:p>
        </p:txBody>
      </p:sp>
      <p:sp>
        <p:nvSpPr>
          <p:cNvPr id="3" name="TextBox 2"/>
          <p:cNvSpPr txBox="1"/>
          <p:nvPr/>
        </p:nvSpPr>
        <p:spPr>
          <a:xfrm>
            <a:off x="4020671" y="3805518"/>
            <a:ext cx="19229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6600" dirty="0"/>
              <a:t>ولد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4208518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BD8C24C3-F50C-4F7E-B306-9097474B8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73" y="0"/>
            <a:ext cx="2219136" cy="230448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294529" y="275805"/>
            <a:ext cx="6710082" cy="128405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/>
              <a:t>حاسة الشم </a:t>
            </a:r>
            <a:endParaRPr lang="en-US" sz="9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0311" y="1669026"/>
            <a:ext cx="3151687" cy="2378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3047" y="3095439"/>
            <a:ext cx="3968840" cy="29019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1473" y="2580293"/>
            <a:ext cx="2859272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96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45858" y="101480"/>
            <a:ext cx="7651375" cy="158675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/>
              <a:t>حاسة التذوق </a:t>
            </a:r>
            <a:endParaRPr lang="en-US" sz="9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711" y="-89734"/>
            <a:ext cx="2072820" cy="1969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0477" y="1969179"/>
            <a:ext cx="2822693" cy="3231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707" y="2063630"/>
            <a:ext cx="1804572" cy="2548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7622" y="3213957"/>
            <a:ext cx="804742" cy="699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2344" y="2178627"/>
            <a:ext cx="2310584" cy="19813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8446" y="2214127"/>
            <a:ext cx="2286198" cy="19996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163" y="4418212"/>
            <a:ext cx="4285859" cy="2194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13489" r="8601"/>
          <a:stretch/>
        </p:blipFill>
        <p:spPr>
          <a:xfrm>
            <a:off x="5432612" y="4458825"/>
            <a:ext cx="3092823" cy="215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03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ids Presentation PowerPoint Template">
            <a:extLst>
              <a:ext uri="{FF2B5EF4-FFF2-40B4-BE49-F238E27FC236}">
                <a16:creationId xmlns:a16="http://schemas.microsoft.com/office/drawing/2014/main" id="{827C5C9D-D602-4767-BDAB-19E301979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671047" y="309282"/>
            <a:ext cx="7153835" cy="145228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/>
              <a:t>حاسة السمع </a:t>
            </a:r>
            <a:endParaRPr lang="en-US" sz="9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428" y="-22325"/>
            <a:ext cx="2249619" cy="21154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5928" y="1886925"/>
            <a:ext cx="3036071" cy="33530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2511" y="2218673"/>
            <a:ext cx="3499407" cy="38286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351" y="2572272"/>
            <a:ext cx="3048264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285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A969BC88-E1E7-4328-921B-5B77CED7B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4188232" y="167978"/>
            <a:ext cx="6642847" cy="151951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/>
              <a:t>حاسة اللمس </a:t>
            </a:r>
            <a:endParaRPr lang="en-US" sz="9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833" y="-120866"/>
            <a:ext cx="2109399" cy="20972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329" y="2197135"/>
            <a:ext cx="2942736" cy="20950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752" y="2197135"/>
            <a:ext cx="4986960" cy="25727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3805" y="3993340"/>
            <a:ext cx="2171700" cy="21050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683" y="3938376"/>
            <a:ext cx="2864660" cy="286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2865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6C65F9E5-E375-473C-ABDA-92817865E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49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65DE01-5084-41EB-B655-458458750B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325"/>
          <a:stretch/>
        </p:blipFill>
        <p:spPr>
          <a:xfrm>
            <a:off x="9540814" y="135418"/>
            <a:ext cx="1710900" cy="18254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C04193-5DD2-4242-B09C-BB22E99D3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3357" y="2357557"/>
            <a:ext cx="1470782" cy="1918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B50FF9-9464-4700-A206-DE711E893F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019"/>
          <a:stretch/>
        </p:blipFill>
        <p:spPr>
          <a:xfrm>
            <a:off x="9487806" y="4664959"/>
            <a:ext cx="1755437" cy="19184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54F986-A493-4C21-A718-5EF854FE70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4969" y="4678015"/>
            <a:ext cx="1400313" cy="21004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95ED17-2813-4763-AD83-61FCA1859D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119" y="19049"/>
            <a:ext cx="2170043" cy="21700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5BD405-90EA-44AD-A5EC-E322923EA7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1668" y="2237132"/>
            <a:ext cx="1656912" cy="2488924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23726AE-7D27-4CB2-9B7A-5C002E7F34AD}"/>
              </a:ext>
            </a:extLst>
          </p:cNvPr>
          <p:cNvSpPr/>
          <p:nvPr/>
        </p:nvSpPr>
        <p:spPr>
          <a:xfrm>
            <a:off x="3101009" y="1085021"/>
            <a:ext cx="106017" cy="134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BDC1032-2845-4862-958F-BE79CEE4259E}"/>
              </a:ext>
            </a:extLst>
          </p:cNvPr>
          <p:cNvSpPr/>
          <p:nvPr/>
        </p:nvSpPr>
        <p:spPr>
          <a:xfrm>
            <a:off x="3101009" y="3182584"/>
            <a:ext cx="106017" cy="134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20E4B9E-CA40-4160-BD98-9732DE1DB36A}"/>
              </a:ext>
            </a:extLst>
          </p:cNvPr>
          <p:cNvSpPr/>
          <p:nvPr/>
        </p:nvSpPr>
        <p:spPr>
          <a:xfrm>
            <a:off x="3101008" y="5728250"/>
            <a:ext cx="106017" cy="134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358C6EE-F669-4920-9101-02A5B1D251EC}"/>
              </a:ext>
            </a:extLst>
          </p:cNvPr>
          <p:cNvSpPr/>
          <p:nvPr/>
        </p:nvSpPr>
        <p:spPr>
          <a:xfrm>
            <a:off x="9459173" y="5728250"/>
            <a:ext cx="106017" cy="134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9861A54-F156-41E5-B4F1-4414525B67EB}"/>
              </a:ext>
            </a:extLst>
          </p:cNvPr>
          <p:cNvSpPr/>
          <p:nvPr/>
        </p:nvSpPr>
        <p:spPr>
          <a:xfrm>
            <a:off x="9487806" y="1205947"/>
            <a:ext cx="106017" cy="134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EC75E99-B508-43A9-815F-FF1ACE944649}"/>
              </a:ext>
            </a:extLst>
          </p:cNvPr>
          <p:cNvSpPr/>
          <p:nvPr/>
        </p:nvSpPr>
        <p:spPr>
          <a:xfrm>
            <a:off x="9526904" y="3433554"/>
            <a:ext cx="106017" cy="134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733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766DF231-7CDD-4754-A3D5-E0BBE56D8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49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97B06A-39C1-4B7E-A8B2-2116905D66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70"/>
          <a:stretch/>
        </p:blipFill>
        <p:spPr>
          <a:xfrm>
            <a:off x="9425617" y="605156"/>
            <a:ext cx="1269311" cy="18934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D8C293-4EF7-401C-8CBE-93DF701CF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5727" y="5435981"/>
            <a:ext cx="1848376" cy="11216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2B509B-5FA3-4B15-BB32-C8A907E90F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9518" y="2890019"/>
            <a:ext cx="1469263" cy="19204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84E7C6-57E3-4428-A408-8DB6631438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91" r="10831" b="5826"/>
          <a:stretch/>
        </p:blipFill>
        <p:spPr>
          <a:xfrm>
            <a:off x="1251096" y="4937730"/>
            <a:ext cx="1848376" cy="21181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8111ED-89B2-446F-A46A-0B9B34578D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481" r="8461" b="20510"/>
          <a:stretch/>
        </p:blipFill>
        <p:spPr>
          <a:xfrm>
            <a:off x="1201603" y="2440313"/>
            <a:ext cx="1947362" cy="21181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E318CA-91A8-429E-8FD8-E683572C51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308" y="368056"/>
            <a:ext cx="2305893" cy="189340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CB9D00F3-FEE4-4E90-B8E5-03406A781803}"/>
              </a:ext>
            </a:extLst>
          </p:cNvPr>
          <p:cNvSpPr/>
          <p:nvPr/>
        </p:nvSpPr>
        <p:spPr>
          <a:xfrm>
            <a:off x="3276292" y="1114516"/>
            <a:ext cx="106017" cy="134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460FBBF-3889-4E5E-972E-1DE0F705AE64}"/>
              </a:ext>
            </a:extLst>
          </p:cNvPr>
          <p:cNvSpPr/>
          <p:nvPr/>
        </p:nvSpPr>
        <p:spPr>
          <a:xfrm>
            <a:off x="3276291" y="3783133"/>
            <a:ext cx="106017" cy="134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D07902-037D-4D18-88A5-FA5D77455391}"/>
              </a:ext>
            </a:extLst>
          </p:cNvPr>
          <p:cNvSpPr/>
          <p:nvPr/>
        </p:nvSpPr>
        <p:spPr>
          <a:xfrm>
            <a:off x="9223472" y="6091964"/>
            <a:ext cx="106017" cy="134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17CE240-8737-474B-B6F0-B547BB551380}"/>
              </a:ext>
            </a:extLst>
          </p:cNvPr>
          <p:cNvSpPr/>
          <p:nvPr/>
        </p:nvSpPr>
        <p:spPr>
          <a:xfrm>
            <a:off x="9183132" y="3850222"/>
            <a:ext cx="106017" cy="134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007E586-2EF9-45D8-AE79-A73A56741FDF}"/>
              </a:ext>
            </a:extLst>
          </p:cNvPr>
          <p:cNvSpPr/>
          <p:nvPr/>
        </p:nvSpPr>
        <p:spPr>
          <a:xfrm>
            <a:off x="9223473" y="1484768"/>
            <a:ext cx="106017" cy="134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28FC1F1-A6B1-44E6-8004-A210C3E3B022}"/>
              </a:ext>
            </a:extLst>
          </p:cNvPr>
          <p:cNvSpPr/>
          <p:nvPr/>
        </p:nvSpPr>
        <p:spPr>
          <a:xfrm>
            <a:off x="3276290" y="6091964"/>
            <a:ext cx="106017" cy="134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373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2FB5D9DD-EA24-4187-96E4-1867612FE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49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FE23AC-5C64-4A73-9531-884728B9F292}"/>
              </a:ext>
            </a:extLst>
          </p:cNvPr>
          <p:cNvSpPr/>
          <p:nvPr/>
        </p:nvSpPr>
        <p:spPr>
          <a:xfrm>
            <a:off x="954157" y="811695"/>
            <a:ext cx="9528311" cy="5234609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/>
          </a:p>
          <a:p>
            <a:pPr algn="ctr"/>
            <a:r>
              <a:rPr lang="ar-JO" sz="12500" dirty="0">
                <a:solidFill>
                  <a:schemeClr val="accent1">
                    <a:lumMod val="50000"/>
                  </a:schemeClr>
                </a:solidFill>
              </a:rPr>
              <a:t>المهن المرتبطة بالجسم </a:t>
            </a:r>
            <a:endParaRPr lang="en-US" sz="125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5078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ids Presentation PowerPoint Template">
            <a:extLst>
              <a:ext uri="{FF2B5EF4-FFF2-40B4-BE49-F238E27FC236}">
                <a16:creationId xmlns:a16="http://schemas.microsoft.com/office/drawing/2014/main" id="{376E0999-7E50-4122-8DCE-32CEFD006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49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954856" y="244923"/>
            <a:ext cx="7516906" cy="129091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7200" dirty="0"/>
              <a:t>الطبيب </a:t>
            </a:r>
            <a:endParaRPr lang="en-US" sz="7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DD0AC4-B900-4812-9680-D5EC55EB9B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633"/>
          <a:stretch/>
        </p:blipFill>
        <p:spPr>
          <a:xfrm>
            <a:off x="1954856" y="1761715"/>
            <a:ext cx="7216912" cy="507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703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096000" y="1714402"/>
            <a:ext cx="4733365" cy="263562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7200" b="1" dirty="0"/>
              <a:t>طبيبة أطفال </a:t>
            </a:r>
            <a:endParaRPr lang="en-US" sz="7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424075-6A1F-4C35-876B-4482FFEF2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08" y="480390"/>
            <a:ext cx="4385283" cy="589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831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096000" y="1842247"/>
            <a:ext cx="4661647" cy="262217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b="1" dirty="0"/>
              <a:t>طبيب عيون </a:t>
            </a:r>
            <a:endParaRPr lang="en-US" sz="8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2472AB-54E0-4417-B240-BD4D78AE3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842"/>
            <a:ext cx="5671930" cy="648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14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3AE0CD-035C-465C-8E95-61EEA4EC0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77F2C4-9D41-4C70-99F5-16E6FD109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296" y="1703732"/>
            <a:ext cx="8149673" cy="47625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3E5879-A794-4F78-9810-0D0CD610A102}"/>
              </a:ext>
            </a:extLst>
          </p:cNvPr>
          <p:cNvSpPr/>
          <p:nvPr/>
        </p:nvSpPr>
        <p:spPr>
          <a:xfrm>
            <a:off x="2531166" y="182632"/>
            <a:ext cx="7129668" cy="1311965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2500" dirty="0">
                <a:solidFill>
                  <a:schemeClr val="accent1">
                    <a:lumMod val="50000"/>
                  </a:schemeClr>
                </a:solidFill>
              </a:rPr>
              <a:t>نحن مختلفين</a:t>
            </a:r>
            <a:endParaRPr lang="en-US" sz="125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227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230906" y="2326341"/>
            <a:ext cx="5957047" cy="277009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800" b="1" dirty="0"/>
              <a:t>طبيب أسنان </a:t>
            </a:r>
            <a:endParaRPr lang="en-US" sz="8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CAA0B9-256D-4EA8-8F97-1F761B385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24" y="1069491"/>
            <a:ext cx="4286250" cy="531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29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763871" y="1748118"/>
            <a:ext cx="4746811" cy="28642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b="1" dirty="0"/>
              <a:t>طبيب أشعة</a:t>
            </a:r>
            <a:endParaRPr lang="en-US" sz="8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62BD65-1406-493B-945D-B93B5E7F5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13" y="344556"/>
            <a:ext cx="4876800" cy="651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276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41" y="412050"/>
            <a:ext cx="4907705" cy="603389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741894" y="1559859"/>
            <a:ext cx="5634318" cy="27969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b="1" dirty="0"/>
              <a:t>طبيب عظام 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33987933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989" y="468837"/>
            <a:ext cx="4816257" cy="638916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333565" y="2070847"/>
            <a:ext cx="4867835" cy="282388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b="1" dirty="0"/>
              <a:t>طبيب قلب</a:t>
            </a:r>
            <a:r>
              <a:rPr lang="ar-J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7710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61" y="344155"/>
            <a:ext cx="5870957" cy="616968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616879" y="2689412"/>
            <a:ext cx="4987933" cy="22322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b="1" dirty="0"/>
              <a:t>طبيب جراح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5127477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325035" y="2030506"/>
            <a:ext cx="5580530" cy="285077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800" b="1" dirty="0"/>
              <a:t>ممرضة</a:t>
            </a:r>
            <a:endParaRPr lang="en-US" sz="8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C483D7-CEBB-4BF0-A4ED-03F00E970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87" y="583096"/>
            <a:ext cx="4720478" cy="566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160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2FB5D9DD-EA24-4187-96E4-1867612FE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78F79E-192A-406D-9070-17F91849FBE7}"/>
              </a:ext>
            </a:extLst>
          </p:cNvPr>
          <p:cNvSpPr/>
          <p:nvPr/>
        </p:nvSpPr>
        <p:spPr>
          <a:xfrm>
            <a:off x="954157" y="811695"/>
            <a:ext cx="9528311" cy="5234609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/>
          </a:p>
          <a:p>
            <a:pPr algn="ctr"/>
            <a:r>
              <a:rPr lang="ar-JO" sz="12500" dirty="0">
                <a:solidFill>
                  <a:schemeClr val="accent1">
                    <a:lumMod val="50000"/>
                  </a:schemeClr>
                </a:solidFill>
              </a:rPr>
              <a:t>ضع دائرة حول أدوات الطبيب </a:t>
            </a:r>
            <a:endParaRPr lang="en-US" sz="125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0024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Kids Presentation PowerPoint Template">
            <a:extLst>
              <a:ext uri="{FF2B5EF4-FFF2-40B4-BE49-F238E27FC236}">
                <a16:creationId xmlns:a16="http://schemas.microsoft.com/office/drawing/2014/main" id="{C2DB99E0-3446-4CB7-ABA8-2A5A55F4C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656C48-6F21-4F78-8257-773EEDAD7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8442" y="4892379"/>
            <a:ext cx="1840500" cy="18487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B79E64-12C4-46AD-9293-1453496D4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8970" y="299882"/>
            <a:ext cx="3414056" cy="33957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79391A-6180-4B38-A083-2D8B43A28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361" y="4892379"/>
            <a:ext cx="2057400" cy="18383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6B8183-D5A7-4B0D-8876-E68BF91324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5101" y="4295412"/>
            <a:ext cx="1490485" cy="256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344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112CE8-12D1-4C4A-84EF-FBE06D653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FAB5E5-1000-401B-8EDF-9AEA55756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161" y="299416"/>
            <a:ext cx="3413677" cy="33926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B8A0AC-B43F-49AD-B694-395501BFD9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577"/>
          <a:stretch/>
        </p:blipFill>
        <p:spPr>
          <a:xfrm>
            <a:off x="4768761" y="4240696"/>
            <a:ext cx="2071380" cy="2411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72A098-1A39-4728-B33C-B2723DDAEB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3973" y="4240696"/>
            <a:ext cx="2100262" cy="2438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33C953-ADDA-4622-B61C-EC7DDB38D5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472" y="4509467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409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40AF71-AD94-4FAD-B96A-53AEDE09D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CAC529-4143-42BC-A6EC-D6875F174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161" y="299416"/>
            <a:ext cx="3413677" cy="33926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519A54-CE5A-49ED-BF40-76BD4D1CD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863" y="4598676"/>
            <a:ext cx="2999492" cy="2139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50E016-8EE1-4C6E-AD9F-455953019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7066" y="4446103"/>
            <a:ext cx="2411896" cy="24118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8D0281-9C0E-4F76-A6E8-D720E17549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0771" y="4491312"/>
            <a:ext cx="1556425" cy="224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39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CC38C2-AF19-41ED-BBAC-B394E5847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755FA70-00B7-4A59-8F17-290BB616B3D0}"/>
              </a:ext>
            </a:extLst>
          </p:cNvPr>
          <p:cNvSpPr/>
          <p:nvPr/>
        </p:nvSpPr>
        <p:spPr>
          <a:xfrm>
            <a:off x="1709529" y="811695"/>
            <a:ext cx="8772939" cy="5602552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8800" dirty="0"/>
          </a:p>
          <a:p>
            <a:pPr algn="ctr"/>
            <a:r>
              <a:rPr lang="ar-JO" sz="15000" dirty="0">
                <a:solidFill>
                  <a:schemeClr val="accent1">
                    <a:lumMod val="50000"/>
                  </a:schemeClr>
                </a:solidFill>
              </a:rPr>
              <a:t>مفهوم الأسرة والعائلة </a:t>
            </a:r>
            <a:endParaRPr lang="en-US" sz="15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718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00F849-4C8B-449B-A8D8-2B65EFCCE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C05F00C-C060-42D0-80AA-9E27F1407911}"/>
              </a:ext>
            </a:extLst>
          </p:cNvPr>
          <p:cNvSpPr/>
          <p:nvPr/>
        </p:nvSpPr>
        <p:spPr>
          <a:xfrm>
            <a:off x="2443923" y="0"/>
            <a:ext cx="7129668" cy="1785730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2500" dirty="0">
                <a:solidFill>
                  <a:schemeClr val="accent1">
                    <a:lumMod val="50000"/>
                  </a:schemeClr>
                </a:solidFill>
              </a:rPr>
              <a:t>الأسرة </a:t>
            </a:r>
            <a:endParaRPr lang="en-US" sz="125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952202-9461-4B1E-A6AA-94BB59B8D2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81"/>
          <a:stretch/>
        </p:blipFill>
        <p:spPr>
          <a:xfrm>
            <a:off x="2725543" y="2137071"/>
            <a:ext cx="6566428" cy="472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10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9CF768-CEF5-42EC-8503-835D722EE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04B129-7B84-4CB0-816C-114E1E5A14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19"/>
          <a:stretch/>
        </p:blipFill>
        <p:spPr>
          <a:xfrm>
            <a:off x="2979806" y="2075412"/>
            <a:ext cx="6232388" cy="478258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64876B-1512-4DBB-AF04-BBB49789281D}"/>
              </a:ext>
            </a:extLst>
          </p:cNvPr>
          <p:cNvSpPr/>
          <p:nvPr/>
        </p:nvSpPr>
        <p:spPr>
          <a:xfrm>
            <a:off x="2443923" y="0"/>
            <a:ext cx="7129668" cy="1785730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2500" dirty="0">
                <a:solidFill>
                  <a:schemeClr val="accent1">
                    <a:lumMod val="50000"/>
                  </a:schemeClr>
                </a:solidFill>
              </a:rPr>
              <a:t>العائلة </a:t>
            </a:r>
            <a:endParaRPr lang="en-US" sz="125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083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169894" y="1116106"/>
            <a:ext cx="9816353" cy="50829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20000" dirty="0"/>
              <a:t>المشاعر</a:t>
            </a:r>
            <a:endParaRPr lang="en-US" sz="20000" dirty="0"/>
          </a:p>
        </p:txBody>
      </p:sp>
    </p:spTree>
    <p:extLst>
      <p:ext uri="{BB962C8B-B14F-4D97-AF65-F5344CB8AC3E}">
        <p14:creationId xmlns:p14="http://schemas.microsoft.com/office/powerpoint/2010/main" val="1727231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0000" t="2744" r="6087" b="62550"/>
          <a:stretch/>
        </p:blipFill>
        <p:spPr>
          <a:xfrm>
            <a:off x="8580126" y="1532494"/>
            <a:ext cx="3274464" cy="49963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5266" y="1365985"/>
            <a:ext cx="2457450" cy="476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9371" t="981" r="60517" b="63726"/>
          <a:stretch/>
        </p:blipFill>
        <p:spPr>
          <a:xfrm>
            <a:off x="2790803" y="1180775"/>
            <a:ext cx="2747021" cy="48006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1239" t="48431" r="60402" b="16275"/>
          <a:stretch/>
        </p:blipFill>
        <p:spPr>
          <a:xfrm>
            <a:off x="189138" y="1365985"/>
            <a:ext cx="2554660" cy="4740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55890" y="641865"/>
            <a:ext cx="20822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400" dirty="0"/>
              <a:t>سعيد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12541" y="596543"/>
            <a:ext cx="18556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400" dirty="0"/>
              <a:t>حزين</a:t>
            </a:r>
            <a:endParaRPr lang="en-US" sz="4400" dirty="0"/>
          </a:p>
        </p:txBody>
      </p:sp>
      <p:sp>
        <p:nvSpPr>
          <p:cNvPr id="10" name="TextBox 9"/>
          <p:cNvSpPr txBox="1"/>
          <p:nvPr/>
        </p:nvSpPr>
        <p:spPr>
          <a:xfrm>
            <a:off x="3138583" y="596544"/>
            <a:ext cx="19498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400" dirty="0"/>
              <a:t>غاضب</a:t>
            </a:r>
            <a:endParaRPr lang="en-US" sz="4400" dirty="0"/>
          </a:p>
        </p:txBody>
      </p:sp>
      <p:sp>
        <p:nvSpPr>
          <p:cNvPr id="11" name="TextBox 10"/>
          <p:cNvSpPr txBox="1"/>
          <p:nvPr/>
        </p:nvSpPr>
        <p:spPr>
          <a:xfrm>
            <a:off x="605118" y="641866"/>
            <a:ext cx="1707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400" dirty="0"/>
              <a:t>خائف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58004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BE59F60F-2160-4ABA-9002-F62FB3BBC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EA42255-6477-42B7-A7D7-91EEE13D63E3}"/>
              </a:ext>
            </a:extLst>
          </p:cNvPr>
          <p:cNvSpPr/>
          <p:nvPr/>
        </p:nvSpPr>
        <p:spPr>
          <a:xfrm>
            <a:off x="848139" y="665922"/>
            <a:ext cx="9859616" cy="5390321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2500" dirty="0">
                <a:solidFill>
                  <a:schemeClr val="accent1">
                    <a:lumMod val="50000"/>
                  </a:schemeClr>
                </a:solidFill>
              </a:rPr>
              <a:t>أجزاء الجسم </a:t>
            </a:r>
            <a:endParaRPr lang="en-US" sz="125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835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71</Words>
  <Application>Microsoft Office PowerPoint</Application>
  <PresentationFormat>Widescreen</PresentationFormat>
  <Paragraphs>45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33</cp:revision>
  <dcterms:created xsi:type="dcterms:W3CDTF">2020-10-14T09:47:52Z</dcterms:created>
  <dcterms:modified xsi:type="dcterms:W3CDTF">2020-10-14T16:31:15Z</dcterms:modified>
</cp:coreProperties>
</file>