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1E6A-C5FB-4104-8DC0-FCC4A13A7E1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529-E3D1-45CB-9909-CBFC0DC54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0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1E6A-C5FB-4104-8DC0-FCC4A13A7E1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529-E3D1-45CB-9909-CBFC0DC54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8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1E6A-C5FB-4104-8DC0-FCC4A13A7E1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529-E3D1-45CB-9909-CBFC0DC54E6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24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1E6A-C5FB-4104-8DC0-FCC4A13A7E1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529-E3D1-45CB-9909-CBFC0DC54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39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1E6A-C5FB-4104-8DC0-FCC4A13A7E1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529-E3D1-45CB-9909-CBFC0DC54E6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2052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1E6A-C5FB-4104-8DC0-FCC4A13A7E1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529-E3D1-45CB-9909-CBFC0DC54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3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1E6A-C5FB-4104-8DC0-FCC4A13A7E1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529-E3D1-45CB-9909-CBFC0DC54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93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1E6A-C5FB-4104-8DC0-FCC4A13A7E1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529-E3D1-45CB-9909-CBFC0DC54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3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1E6A-C5FB-4104-8DC0-FCC4A13A7E1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529-E3D1-45CB-9909-CBFC0DC54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6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1E6A-C5FB-4104-8DC0-FCC4A13A7E1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529-E3D1-45CB-9909-CBFC0DC54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1E6A-C5FB-4104-8DC0-FCC4A13A7E1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529-E3D1-45CB-9909-CBFC0DC54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3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1E6A-C5FB-4104-8DC0-FCC4A13A7E1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529-E3D1-45CB-9909-CBFC0DC54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0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1E6A-C5FB-4104-8DC0-FCC4A13A7E1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529-E3D1-45CB-9909-CBFC0DC54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3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1E6A-C5FB-4104-8DC0-FCC4A13A7E1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529-E3D1-45CB-9909-CBFC0DC54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8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1E6A-C5FB-4104-8DC0-FCC4A13A7E1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529-E3D1-45CB-9909-CBFC0DC54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1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1E6A-C5FB-4104-8DC0-FCC4A13A7E1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529-E3D1-45CB-9909-CBFC0DC54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7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31E6A-C5FB-4104-8DC0-FCC4A13A7E1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50C529-E3D1-45CB-9909-CBFC0DC54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4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livre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59" y="2160588"/>
            <a:ext cx="4675120" cy="3881437"/>
          </a:xfrm>
        </p:spPr>
      </p:pic>
    </p:spTree>
    <p:extLst>
      <p:ext uri="{BB962C8B-B14F-4D97-AF65-F5344CB8AC3E}">
        <p14:creationId xmlns:p14="http://schemas.microsoft.com/office/powerpoint/2010/main" val="414548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stylo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Pourquoi y a-t-il &lt;strong&gt;un&lt;/strong&gt; trou au milieu des &lt;strong&gt;stylos&lt;/strong&gt; Bic, et &lt;strong&gt;un&lt;/strong&gt;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19" y="2558256"/>
            <a:ext cx="6350000" cy="3086100"/>
          </a:xfrm>
        </p:spPr>
      </p:pic>
    </p:spTree>
    <p:extLst>
      <p:ext uri="{BB962C8B-B14F-4D97-AF65-F5344CB8AC3E}">
        <p14:creationId xmlns:p14="http://schemas.microsoft.com/office/powerpoint/2010/main" val="125922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cahier </a:t>
            </a:r>
            <a:endParaRPr lang="en-US" dirty="0"/>
          </a:p>
        </p:txBody>
      </p:sp>
      <p:pic>
        <p:nvPicPr>
          <p:cNvPr id="4" name="Content Placeholder 3" descr="Le &lt;strong&gt;cahier&lt;/strong&gt; journal et moi ! | Maitresse de la forê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51" y="2160588"/>
            <a:ext cx="3439536" cy="3881437"/>
          </a:xfrm>
        </p:spPr>
      </p:pic>
    </p:spTree>
    <p:extLst>
      <p:ext uri="{BB962C8B-B14F-4D97-AF65-F5344CB8AC3E}">
        <p14:creationId xmlns:p14="http://schemas.microsoft.com/office/powerpoint/2010/main" val="204892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trousse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test Le vocabulaire de l'école en françai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55" y="2160588"/>
            <a:ext cx="4145727" cy="3881437"/>
          </a:xfrm>
        </p:spPr>
      </p:pic>
    </p:spTree>
    <p:extLst>
      <p:ext uri="{BB962C8B-B14F-4D97-AF65-F5344CB8AC3E}">
        <p14:creationId xmlns:p14="http://schemas.microsoft.com/office/powerpoint/2010/main" val="417886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regle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L'actualité de l'Economie décryptée: La Règle d'Or et l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81" y="3124994"/>
            <a:ext cx="4486275" cy="1952625"/>
          </a:xfrm>
        </p:spPr>
      </p:pic>
    </p:spTree>
    <p:extLst>
      <p:ext uri="{BB962C8B-B14F-4D97-AF65-F5344CB8AC3E}">
        <p14:creationId xmlns:p14="http://schemas.microsoft.com/office/powerpoint/2010/main" val="298024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cartable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Las Teje y Maneje: &lt;strong&gt;CARTABLE&lt;/strong&gt; AU CROCHE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19" y="2563019"/>
            <a:ext cx="3810000" cy="3076575"/>
          </a:xfrm>
        </p:spPr>
      </p:pic>
    </p:spTree>
    <p:extLst>
      <p:ext uri="{BB962C8B-B14F-4D97-AF65-F5344CB8AC3E}">
        <p14:creationId xmlns:p14="http://schemas.microsoft.com/office/powerpoint/2010/main" val="410390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gomme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&lt;strong&gt;Gomme&lt;/strong&gt; À Effacer L'École · Images vectorielles gratuites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71" y="2160588"/>
            <a:ext cx="5121896" cy="3881437"/>
          </a:xfrm>
        </p:spPr>
      </p:pic>
    </p:spTree>
    <p:extLst>
      <p:ext uri="{BB962C8B-B14F-4D97-AF65-F5344CB8AC3E}">
        <p14:creationId xmlns:p14="http://schemas.microsoft.com/office/powerpoint/2010/main" val="66986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crayon </a:t>
            </a:r>
            <a:endParaRPr lang="en-US" dirty="0"/>
          </a:p>
        </p:txBody>
      </p:sp>
      <p:pic>
        <p:nvPicPr>
          <p:cNvPr id="4" name="Content Placeholder 3" descr="&lt;strong&gt;un crayon&lt;/strong&gt; | Flickr - Photo Sharing!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325802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420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513</TotalTime>
  <Words>16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Un livre </vt:lpstr>
      <vt:lpstr>Un cahier </vt:lpstr>
      <vt:lpstr>Une trousse </vt:lpstr>
      <vt:lpstr>Une regle </vt:lpstr>
      <vt:lpstr>Un cartable </vt:lpstr>
      <vt:lpstr>Une gomme </vt:lpstr>
      <vt:lpstr>Un crayon </vt:lpstr>
      <vt:lpstr>PowerPoint Presentation</vt:lpstr>
      <vt:lpstr>PowerPoint Presentation</vt:lpstr>
      <vt:lpstr>Un stylo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livre</dc:title>
  <dc:creator>Admin</dc:creator>
  <cp:lastModifiedBy>R.Geurouachi</cp:lastModifiedBy>
  <cp:revision>14</cp:revision>
  <dcterms:created xsi:type="dcterms:W3CDTF">2021-09-24T06:49:06Z</dcterms:created>
  <dcterms:modified xsi:type="dcterms:W3CDTF">2023-10-27T05:40:34Z</dcterms:modified>
</cp:coreProperties>
</file>