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87C1-5353-4694-8E91-DA899A56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09D-DF41-4BD5-B4A0-C02B4F06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D12B-672E-4E5F-BA6D-6E26FB2F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C815-CC0F-479A-8871-25306591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0C82-AFEC-498A-BC21-D918E7FF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D68A-EAB4-4A92-8531-15826ABA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909-F3A5-459C-AF11-BDD9E8DD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D927-4B08-476F-AFEE-5D0B4565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EDE2-E357-4F1A-BB55-78942BEA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03486-83B9-480F-948B-31376CC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9A959-2805-4841-9A00-A16B7C7CC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629C-4F95-4C97-812C-17DCB564A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D797-5948-484A-A8A1-52E4EAF0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7ABF-CD0F-4D04-A8E1-8160D947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9DBA-3AD3-440C-B3AA-D55BDBB9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6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01BE-7E21-4778-94AE-F78E6E67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5391-F8D2-4655-9B69-8EAA7430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73D2-FBB9-411A-AA3F-CC74F6F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65B1-84C3-4DFC-A9E8-F28E6F7F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2C1C-25D8-4208-B35C-E5949960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C57D-0359-47E5-BA45-09BCCBE3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8D2A-B85E-4018-9119-57DB12A74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DF94-76E0-4EF0-ADD2-C00577C5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1B2D-8A5E-4DC7-BCA0-8560E043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3830-D846-401D-91ED-3E687800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9D87-5B2E-4692-A040-66C23052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E0A2-9031-4A85-8B9E-31AF2E09A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CB932-D8A8-400B-B194-544271EA4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D76F0-5E1D-4CDC-A513-87307636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F620-0D9F-4A55-A31C-3299918F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CAE8-765D-48B3-8AEF-FB079AF5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8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B430-6EF8-437D-8FBE-535331C1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F738-CF73-4CE4-826A-D5E021F3D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A6950-B763-46A0-A63E-41C091A40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0708-0390-4809-81E0-E2B2E7E48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15CBB-6904-4FCF-9FD4-913B6A269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95F02-1D4D-4B9C-96B7-66DB252E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8BAF2-BF4D-461F-A258-D859CB30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C4462-7359-4B47-8778-8626A3A4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3A26-A4F1-4A78-B40B-5DE8EB25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06F92-2742-4138-97EA-F3E80F6A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EBB3D-F1DD-482E-BFA7-237152F3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FDC0F-3E75-48A1-97DD-AD12F3F5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9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7D41C-97DC-467E-BA93-5765693A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7CB73-6111-4D87-BAE8-DAB13154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0B82A-F5FF-43FB-8BBF-CC572079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BF12-9DB3-4F56-8B89-7A712849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7E20-F44E-4776-B3AF-B0F12EC3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5D94C-A2C2-4808-AA9D-94284881E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548C8-03FF-4353-90D6-CE44554F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22C16-7E40-4AA1-8E01-FDB51E9C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FF153-23B7-4245-85D2-45166711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4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513-AF6B-4837-BB70-3FCA9962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42B49-76BA-4657-B7A4-2D0692E67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7B09F-962E-4FF7-A1DD-1E94D751D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6D512-54BD-418E-90FB-22E7895D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91F5F-51F6-45EF-8734-79289F0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13919-326F-4935-A489-9DC23D67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028AC-CF55-457C-9D0D-F07AC093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2D865-A7D5-4142-8EC2-8F96714F8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B385-9BF2-4C28-A825-401B345C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DF14-C849-4666-BD0E-E6C00845E4C0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4781-7C04-4F86-AD4B-B12D8754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C848-C2C7-44B2-8078-86065DBE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C77E2-1CAC-44EF-AAC4-3AE01128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WCPSoefeF2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V86F9oiqRZ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OyTIFXOudu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y3te-7ekGo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nBb67Cg2A" TargetMode="External"/><Relationship Id="rId2" Type="http://schemas.openxmlformats.org/officeDocument/2006/relationships/hyperlink" Target="https://www.youtube.com/watch?v=aycAQ-9CNg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F0FB20-7CBF-4C06-91E6-B2EDEED5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Homophones</a:t>
            </a:r>
            <a:br>
              <a:rPr lang="en-GB" sz="3600" b="1">
                <a:solidFill>
                  <a:srgbClr val="FFFFFF"/>
                </a:solidFill>
              </a:rPr>
            </a:br>
            <a:r>
              <a:rPr lang="en-GB" sz="3600" b="1">
                <a:solidFill>
                  <a:srgbClr val="FFFFFF"/>
                </a:solidFill>
              </a:rPr>
              <a:t>Ex. D page 23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nglish Homophones: Same Pronunciation, Different Spellings ...">
            <a:extLst>
              <a:ext uri="{FF2B5EF4-FFF2-40B4-BE49-F238E27FC236}">
                <a16:creationId xmlns:a16="http://schemas.microsoft.com/office/drawing/2014/main" id="{B0EFF63D-4D94-4038-9F5E-3EFA5766D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344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2312-E8BC-4720-A11B-214B6E5E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059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lose and loose</a:t>
            </a:r>
            <a:br>
              <a:rPr lang="en-US" dirty="0"/>
            </a:br>
            <a:r>
              <a:rPr lang="en-US" dirty="0"/>
              <a:t>lose: to stop having something that you had before</a:t>
            </a:r>
            <a:br>
              <a:rPr lang="en-US" dirty="0"/>
            </a:br>
            <a:r>
              <a:rPr lang="en-US" dirty="0"/>
              <a:t>loose: Adj, not tied up.</a:t>
            </a:r>
          </a:p>
        </p:txBody>
      </p:sp>
      <p:pic>
        <p:nvPicPr>
          <p:cNvPr id="2050" name="Picture 2" descr="Opposite Wordcard For Lose And Find Illustration Royalty Free SVG, Cliparts,  Vectors, And Stock Illustration. Image 84682822.">
            <a:extLst>
              <a:ext uri="{FF2B5EF4-FFF2-40B4-BE49-F238E27FC236}">
                <a16:creationId xmlns:a16="http://schemas.microsoft.com/office/drawing/2014/main" id="{76837F80-EFEC-4092-B32B-5BCB033B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6" y="2875722"/>
            <a:ext cx="4157931" cy="323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pants clipart jpg - Clipartix">
            <a:extLst>
              <a:ext uri="{FF2B5EF4-FFF2-40B4-BE49-F238E27FC236}">
                <a16:creationId xmlns:a16="http://schemas.microsoft.com/office/drawing/2014/main" id="{C75EEEB1-96B5-46AA-8EF0-6157CD3C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74" y="2253937"/>
            <a:ext cx="2127388" cy="41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6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245D-DB69-469D-A7D5-2D18BF76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358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desert</a:t>
            </a:r>
            <a:r>
              <a:rPr lang="en-US" dirty="0">
                <a:solidFill>
                  <a:srgbClr val="080808"/>
                </a:solidFill>
              </a:rPr>
              <a:t> : noun, a large area of land , covered with sand, that is hot and has little water.</a:t>
            </a:r>
            <a:br>
              <a:rPr lang="en-US" dirty="0">
                <a:solidFill>
                  <a:srgbClr val="080808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Dessert</a:t>
            </a:r>
            <a:r>
              <a:rPr lang="en-US" dirty="0">
                <a:solidFill>
                  <a:srgbClr val="080808"/>
                </a:solidFill>
              </a:rPr>
              <a:t>: noun, something sweet that is eaten after the main part of a meal.</a:t>
            </a:r>
            <a:endParaRPr lang="en-US" dirty="0"/>
          </a:p>
        </p:txBody>
      </p:sp>
      <p:pic>
        <p:nvPicPr>
          <p:cNvPr id="3074" name="Picture 2" descr="Arab Desert Vector Art, Icons, and Graphics for Free Download">
            <a:extLst>
              <a:ext uri="{FF2B5EF4-FFF2-40B4-BE49-F238E27FC236}">
                <a16:creationId xmlns:a16="http://schemas.microsoft.com/office/drawing/2014/main" id="{E978E8AA-E60F-4AF1-A643-8C02AA51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6" y="3220279"/>
            <a:ext cx="5392131" cy="31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s bonitos de comida, Comida, Snaks">
            <a:extLst>
              <a:ext uri="{FF2B5EF4-FFF2-40B4-BE49-F238E27FC236}">
                <a16:creationId xmlns:a16="http://schemas.microsoft.com/office/drawing/2014/main" id="{CBFA6267-6B4C-4C45-AE1D-3E8D35DA4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5"/>
          <a:stretch/>
        </p:blipFill>
        <p:spPr bwMode="auto">
          <a:xfrm>
            <a:off x="6728791" y="2801361"/>
            <a:ext cx="4625009" cy="33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12ED-D61D-4CCB-9F05-70AD7DE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sight </a:t>
            </a:r>
            <a:r>
              <a:rPr lang="en-US" dirty="0"/>
              <a:t>: noun, something that you can see.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Site: </a:t>
            </a:r>
            <a:r>
              <a:rPr lang="en-US" dirty="0"/>
              <a:t>noun, a piece of land that is used for building on or for another special purpose.</a:t>
            </a:r>
          </a:p>
        </p:txBody>
      </p:sp>
      <p:pic>
        <p:nvPicPr>
          <p:cNvPr id="5122" name="Picture 2" descr="Free Sight Cliparts, Download Free Sight Cliparts png images, Free ClipArts  on Clipart Library">
            <a:extLst>
              <a:ext uri="{FF2B5EF4-FFF2-40B4-BE49-F238E27FC236}">
                <a16:creationId xmlns:a16="http://schemas.microsoft.com/office/drawing/2014/main" id="{0DE1269E-D46D-4031-AA57-62E3DDDC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3" y="2260117"/>
            <a:ext cx="3071191" cy="38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struction Site Stock Illustrations – 69,278 Construction Site Stock  Illustrations, Vectors &amp; Clipart - Dreamstime">
            <a:extLst>
              <a:ext uri="{FF2B5EF4-FFF2-40B4-BE49-F238E27FC236}">
                <a16:creationId xmlns:a16="http://schemas.microsoft.com/office/drawing/2014/main" id="{D960352A-A45A-4F8F-BB5C-CA6E6D05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99" y="2260117"/>
            <a:ext cx="4896678" cy="3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A984-D3DC-465E-974D-BC2C9017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difference between sight and site</a:t>
            </a:r>
            <a:br>
              <a:rPr lang="en-US" dirty="0"/>
            </a:br>
            <a:r>
              <a:rPr lang="en-GB" dirty="0">
                <a:hlinkClick r:id="rId2"/>
              </a:rPr>
              <a:t>https://www.youtube.com/watch?v=V86F9oiqRZw</a:t>
            </a:r>
            <a:endParaRPr lang="en-GB" dirty="0"/>
          </a:p>
        </p:txBody>
      </p:sp>
      <p:pic>
        <p:nvPicPr>
          <p:cNvPr id="2050" name="Picture 2" descr="Sight Sense Icon Vector Illustration | CartoonDealer.com #76696036">
            <a:extLst>
              <a:ext uri="{FF2B5EF4-FFF2-40B4-BE49-F238E27FC236}">
                <a16:creationId xmlns:a16="http://schemas.microsoft.com/office/drawing/2014/main" id="{99F655A1-FCF7-4A8D-AC80-5D69E4608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252026" y="2226365"/>
            <a:ext cx="4164036" cy="39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Technical SEO &amp; On-Site SEO Are Rarely Enough">
            <a:extLst>
              <a:ext uri="{FF2B5EF4-FFF2-40B4-BE49-F238E27FC236}">
                <a16:creationId xmlns:a16="http://schemas.microsoft.com/office/drawing/2014/main" id="{4614C889-C72E-4485-ABEF-FAB7BB2F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05" y="2771335"/>
            <a:ext cx="5736188" cy="30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C240C-29A2-4615-B75B-4F55217B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6" y="291548"/>
            <a:ext cx="1036611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12 Sugar-Free Dessert Recipes That Definitely Don't Skimp on ...">
            <a:extLst>
              <a:ext uri="{FF2B5EF4-FFF2-40B4-BE49-F238E27FC236}">
                <a16:creationId xmlns:a16="http://schemas.microsoft.com/office/drawing/2014/main" id="{6E7C7495-6E51-4B80-8351-4DB79AA02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r="697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guide to Wadi Rum, Jordan">
            <a:extLst>
              <a:ext uri="{FF2B5EF4-FFF2-40B4-BE49-F238E27FC236}">
                <a16:creationId xmlns:a16="http://schemas.microsoft.com/office/drawing/2014/main" id="{0CB78C4C-56C6-4D73-9E28-8E7F686E2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24103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B4FC5-F262-4387-83D0-A061B41F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difference between desert and dessert</a:t>
            </a:r>
            <a:b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  <a:hlinkClick r:id="rId4"/>
              </a:rPr>
              <a:t>https://www.youtube.com/watch?v=OyTIFXOuduo</a:t>
            </a:r>
            <a:endParaRPr lang="en-US" sz="24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6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portant-Update] New Rules in Steemfollower — Steemit">
            <a:extLst>
              <a:ext uri="{FF2B5EF4-FFF2-40B4-BE49-F238E27FC236}">
                <a16:creationId xmlns:a16="http://schemas.microsoft.com/office/drawing/2014/main" id="{EF40E3B7-AC97-4782-8CCD-B93BA8F8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145" y="623275"/>
            <a:ext cx="3302784" cy="2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 knew it">
            <a:extLst>
              <a:ext uri="{FF2B5EF4-FFF2-40B4-BE49-F238E27FC236}">
                <a16:creationId xmlns:a16="http://schemas.microsoft.com/office/drawing/2014/main" id="{11021C37-F8F1-45AF-9258-B44A079D8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6" y="3680090"/>
            <a:ext cx="3869722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C3160-B88B-47FA-AB93-EC4F0451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The difference between knew and new</a:t>
            </a:r>
            <a:br>
              <a:rPr lang="en-US" sz="2400" dirty="0"/>
            </a:br>
            <a:r>
              <a:rPr lang="en-US" sz="2400" dirty="0"/>
              <a:t>https://www.youtube.com/watch?v=RMhoeMxKdCc</a:t>
            </a:r>
          </a:p>
        </p:txBody>
      </p:sp>
    </p:spTree>
    <p:extLst>
      <p:ext uri="{BB962C8B-B14F-4D97-AF65-F5344CB8AC3E}">
        <p14:creationId xmlns:p14="http://schemas.microsoft.com/office/powerpoint/2010/main" val="372270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6098-8616-4BFD-8F5C-ABED5ED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difference between accept and except </a:t>
            </a:r>
            <a:br>
              <a:rPr lang="en-US" dirty="0"/>
            </a:br>
            <a:r>
              <a:rPr lang="en-GB" dirty="0">
                <a:hlinkClick r:id="rId2"/>
              </a:rPr>
              <a:t>https://www.youtube.com/watch?v=y3te-7ekGo8</a:t>
            </a:r>
            <a:endParaRPr lang="en-GB" dirty="0"/>
          </a:p>
        </p:txBody>
      </p:sp>
      <p:pic>
        <p:nvPicPr>
          <p:cNvPr id="5124" name="Picture 4" descr="Quick English: Accept or Except | Kaplan Blog">
            <a:extLst>
              <a:ext uri="{FF2B5EF4-FFF2-40B4-BE49-F238E27FC236}">
                <a16:creationId xmlns:a16="http://schemas.microsoft.com/office/drawing/2014/main" id="{BA29DE0E-7149-4C4C-9A07-00376DA7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29" y="2314574"/>
            <a:ext cx="7399425" cy="41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9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CC8F-1A16-4D00-B222-3C72EE9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228531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difference between lose and loose</a:t>
            </a:r>
            <a:br>
              <a:rPr lang="en-US" dirty="0"/>
            </a:br>
            <a:br>
              <a:rPr lang="en-GB" dirty="0"/>
            </a:br>
            <a:r>
              <a:rPr lang="en-GB" dirty="0">
                <a:hlinkClick r:id="rId2"/>
              </a:rPr>
              <a:t>https://www.youtube.com/watch?v=aycAQ-9CNgw</a:t>
            </a:r>
            <a:br>
              <a:rPr lang="en-GB" dirty="0"/>
            </a:br>
            <a:r>
              <a:rPr lang="en-GB" dirty="0">
                <a:hlinkClick r:id="rId3"/>
              </a:rPr>
              <a:t>https://www.youtube.com/watch?v=OunBb67Cg2A</a:t>
            </a:r>
            <a:br>
              <a:rPr lang="en-GB" dirty="0"/>
            </a:br>
            <a:endParaRPr lang="en-GB" dirty="0"/>
          </a:p>
        </p:txBody>
      </p:sp>
      <p:pic>
        <p:nvPicPr>
          <p:cNvPr id="6148" name="Picture 4" descr="LOSE Vs LOOSE: How To Use Loose Vs Lose In English - 7 E S L">
            <a:extLst>
              <a:ext uri="{FF2B5EF4-FFF2-40B4-BE49-F238E27FC236}">
                <a16:creationId xmlns:a16="http://schemas.microsoft.com/office/drawing/2014/main" id="{5370EB16-39E8-4AC0-9192-40151112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8" y="2636285"/>
            <a:ext cx="7686720" cy="40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7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8F70-BFB5-442D-B7A6-EB86B443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3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Knew: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Verb, means had information in your mind.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New: </a:t>
            </a:r>
            <a:r>
              <a:rPr lang="en-US" b="1" dirty="0">
                <a:solidFill>
                  <a:srgbClr val="7030A0"/>
                </a:solidFill>
              </a:rPr>
              <a:t>already existing but seen, experienced, or acquired recently or now for the first time</a:t>
            </a:r>
            <a:r>
              <a:rPr lang="en-US" b="1" dirty="0"/>
              <a:t>.</a:t>
            </a:r>
          </a:p>
        </p:txBody>
      </p:sp>
      <p:pic>
        <p:nvPicPr>
          <p:cNvPr id="4098" name="Picture 2" descr="Free Know Cliparts, Download Free Know Cliparts png images, Free ClipArts  on Clipart Library">
            <a:extLst>
              <a:ext uri="{FF2B5EF4-FFF2-40B4-BE49-F238E27FC236}">
                <a16:creationId xmlns:a16="http://schemas.microsoft.com/office/drawing/2014/main" id="{A3EFE8BB-C990-4400-A477-20134249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2944675"/>
            <a:ext cx="2175841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w And Old Teddy Bears Illustration Royalty Free SVG, Cliparts, Vectors,  And Stock Illustration. Image 49134714.">
            <a:extLst>
              <a:ext uri="{FF2B5EF4-FFF2-40B4-BE49-F238E27FC236}">
                <a16:creationId xmlns:a16="http://schemas.microsoft.com/office/drawing/2014/main" id="{EDE5401F-B285-4C54-A84B-16ABD434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52" y="2694126"/>
            <a:ext cx="4617794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7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0B21-97DB-488D-9BFD-CAB54DB6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Accept</a:t>
            </a:r>
            <a:r>
              <a:rPr lang="en-US" dirty="0"/>
              <a:t>: to say “yes "to something.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Except</a:t>
            </a:r>
            <a:r>
              <a:rPr lang="en-US" dirty="0"/>
              <a:t>: not including something or someone.</a:t>
            </a:r>
          </a:p>
        </p:txBody>
      </p:sp>
      <p:pic>
        <p:nvPicPr>
          <p:cNvPr id="1026" name="Picture 2" descr="Accept Clip Art and Stock Illustrations. 63,702 Accept EPS illustrations  and vector clip art graphics available to search from thousands of royalty  free stock art creators.">
            <a:extLst>
              <a:ext uri="{FF2B5EF4-FFF2-40B4-BE49-F238E27FC236}">
                <a16:creationId xmlns:a16="http://schemas.microsoft.com/office/drawing/2014/main" id="{4C6BB7A7-7755-4E93-9AB1-5077A119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67" y="2595770"/>
            <a:ext cx="3183007" cy="25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pt Clipart And Illustrations">
            <a:extLst>
              <a:ext uri="{FF2B5EF4-FFF2-40B4-BE49-F238E27FC236}">
                <a16:creationId xmlns:a16="http://schemas.microsoft.com/office/drawing/2014/main" id="{EB86F178-80FD-46E8-B920-D894753E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30" y="2595770"/>
            <a:ext cx="2992796" cy="23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267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Homophones Ex. D page 23</vt:lpstr>
      <vt:lpstr>The difference between sight and site https://www.youtube.com/watch?v=V86F9oiqRZw</vt:lpstr>
      <vt:lpstr>PowerPoint Presentation</vt:lpstr>
      <vt:lpstr>The difference between desert and dessert https://www.youtube.com/watch?v=OyTIFXOuduo</vt:lpstr>
      <vt:lpstr>The difference between knew and new https://www.youtube.com/watch?v=RMhoeMxKdCc</vt:lpstr>
      <vt:lpstr>The difference between accept and except  https://www.youtube.com/watch?v=y3te-7ekGo8</vt:lpstr>
      <vt:lpstr>The difference between lose and loose  https://www.youtube.com/watch?v=aycAQ-9CNgw https://www.youtube.com/watch?v=OunBb67Cg2A </vt:lpstr>
      <vt:lpstr>Knew: Verb, means had information in your mind. New: already existing but seen, experienced, or acquired recently or now for the first time.</vt:lpstr>
      <vt:lpstr>Accept: to say “yes "to something. Except: not including something or someone.</vt:lpstr>
      <vt:lpstr>lose and loose lose: to stop having something that you had before loose: Adj, not tied up.</vt:lpstr>
      <vt:lpstr>desert : noun, a large area of land , covered with sand, that is hot and has little water. Dessert: noun, something sweet that is eaten after the main part of a meal.</vt:lpstr>
      <vt:lpstr>sight : noun, something that you can see. Site: noun, a piece of land that is used for building on or for another special purpose.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 Ex. D page 23</dc:title>
  <dc:creator>Lubna Mreish</dc:creator>
  <cp:lastModifiedBy>L.Mriesh</cp:lastModifiedBy>
  <cp:revision>31</cp:revision>
  <dcterms:created xsi:type="dcterms:W3CDTF">2020-07-30T17:22:41Z</dcterms:created>
  <dcterms:modified xsi:type="dcterms:W3CDTF">2023-10-23T06:47:49Z</dcterms:modified>
</cp:coreProperties>
</file>