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24CC-240A-45FE-8749-BC969CE47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80E1E-6941-4C5F-9198-63F45FDC6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2B26-1988-40E5-A92B-3FA1CB1F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1BFB-7C88-4F94-92DA-F75C9F63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E800-3F7D-48B1-B674-E1C5BB4D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9C61-0A3E-4792-96C3-D51F8637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13B99-785C-462C-B33C-E60A9B9D0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7BDD-2E45-4A3F-962C-9FEA9085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CCA3-4B79-4CD6-9FF6-F79BDB2B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F8843-42F7-4FBA-B075-9BC1D00D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9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D332E-C865-452E-B1A5-C053FAEA0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C441E-7424-4F72-8437-84CD6FE23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6C798-D5F9-4BF0-8A42-DC5317B0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96E2D-0FF7-4EE9-9C42-AEB37266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CC739-FA14-4F66-8312-58C5A575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8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0496-DC51-4964-8292-03514E1A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D97C6-2A1C-438D-BDA0-601371AAE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A27BD-1C9C-43BF-990E-3C46C293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D278D-ED52-4AA4-AC34-E32748DD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1F5DC-B018-4790-8665-8B026B9A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0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8121-91AE-42A6-A298-320D50B6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A4A2A-45B7-420F-B1B8-4E8F5C765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6D75A-B68F-4F2E-B3BA-F7224944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02AFF-C019-4381-8E66-267E328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A7959-2B2F-4DE6-B3F5-25B4915F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9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91B0-9DC1-4A67-97E6-01AE72C8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2BCB2-7B5A-4D82-867B-ED02DEBD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2B911-C1C9-4A33-8EE3-5E3786915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8F01F-97BC-449E-9F71-225BF7D1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E0987-78B1-474A-8724-F29CB722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5DE69-275E-43F1-84A0-0418728F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3298-6A35-4960-BC85-8B47CA17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BC930-3FE1-4A4E-8224-42412F140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78156-263D-48D5-B499-31738BE26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D1BFA-D821-4302-AAFC-FA06B2CC6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AEE46-F1BF-4F6E-869E-CE292DC34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B26F4-F33B-42AA-99F2-BFF906ED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A73D9-6DA0-4900-B6DC-BA35963A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0490D-07A4-4789-A900-995F6508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3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FA57-C10B-4432-B3A5-EA54A97C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95527-05F7-4BD5-BDDC-83915A3B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3D8C7-BB92-4943-9C99-8C08361A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28F6E-A238-468E-A880-E90B4CF0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9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38E79-B65B-46A4-9F9C-0439D4D2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7FFA9-7F0E-479C-937F-3DC81D9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3C912-953A-45DD-AB2C-E41A12DC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9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B2DB-7726-423A-9B5F-2807EA69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17D4-52D0-489A-AB4D-23AE9ABE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5C6F5-0DF0-439F-9AAC-2C5BD0A8A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B4498-202B-40ED-BE23-E710DAAA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38E20-5177-4601-B3BB-50126D6D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9A9AF-F30B-477F-8846-DF87B677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0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C746-1B9E-4D3D-988D-7E7CAC44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C45C4-75DB-4877-83A3-C52CEEA5A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9AEF0-6625-4E56-9489-E064E25B9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8D6B0-FB1D-4D0C-8429-B5E26F1C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93998-3C4D-424E-ADF4-CF9484EF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66D3C-62EA-49AB-B7C4-E83071D4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79617-5E1B-4895-B27F-C309D1A0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33F3A-5DB8-4873-914E-60CC568D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8F6C0-CF4A-4A20-967B-62A5159C6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6E33-7DCE-4CDD-9171-794B637D5EC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4853-78CC-4487-A3F7-D59402561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F69EE-CD6D-4AC0-9C07-B5F31D0F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2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yIZcXmHbFGQ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OnRPefcno" TargetMode="External"/><Relationship Id="rId2" Type="http://schemas.openxmlformats.org/officeDocument/2006/relationships/hyperlink" Target="https://www.youtube.com/watch?v=33v5rItnpac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rYd1GczW1j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73E3D2-FDC9-446B-B639-5786FDD6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391"/>
            <a:ext cx="10515600" cy="27697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Overcoming Earth’s obstacles</a:t>
            </a:r>
            <a:br>
              <a:rPr lang="en-US" dirty="0"/>
            </a:br>
            <a:r>
              <a:rPr lang="en-US" dirty="0"/>
              <a:t>Reading comprehension</a:t>
            </a:r>
            <a:br>
              <a:rPr lang="en-US" dirty="0"/>
            </a:br>
            <a:r>
              <a:rPr lang="en-US" dirty="0"/>
              <a:t>before reading</a:t>
            </a:r>
            <a:br>
              <a:rPr lang="en-US" dirty="0"/>
            </a:br>
            <a:br>
              <a:rPr lang="en-US" dirty="0"/>
            </a:br>
            <a:r>
              <a:rPr lang="en-US" sz="3600" dirty="0">
                <a:hlinkClick r:id="rId2"/>
              </a:rPr>
              <a:t>https://www.youtube.com/watch?v=yIZcXmHbFGQ</a:t>
            </a:r>
            <a:br>
              <a:rPr lang="en-US" sz="3600" dirty="0"/>
            </a:br>
            <a:br>
              <a:rPr lang="en-US" dirty="0"/>
            </a:br>
            <a:endParaRPr lang="en-GB" dirty="0"/>
          </a:p>
        </p:txBody>
      </p:sp>
      <p:pic>
        <p:nvPicPr>
          <p:cNvPr id="1028" name="Picture 4" descr="The Non-Review: In Depth: Bridges vs Tunnels">
            <a:extLst>
              <a:ext uri="{FF2B5EF4-FFF2-40B4-BE49-F238E27FC236}">
                <a16:creationId xmlns:a16="http://schemas.microsoft.com/office/drawing/2014/main" id="{A6FD6CBE-B8E5-42A1-AF09-265964F1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3216"/>
            <a:ext cx="4640979" cy="30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na opens world's longest sea bridge and tunnel to connect Hong ...">
            <a:extLst>
              <a:ext uri="{FF2B5EF4-FFF2-40B4-BE49-F238E27FC236}">
                <a16:creationId xmlns:a16="http://schemas.microsoft.com/office/drawing/2014/main" id="{03D6FD9A-8B98-4B15-8EA2-14CD3217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17" y="3783216"/>
            <a:ext cx="5466283" cy="30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9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AC3A-DF67-48CC-8C3B-B52B8BFE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1118"/>
          </a:xfrm>
        </p:spPr>
        <p:txBody>
          <a:bodyPr>
            <a:normAutofit fontScale="90000"/>
          </a:bodyPr>
          <a:lstStyle/>
          <a:p>
            <a:r>
              <a:rPr lang="en-US" dirty="0"/>
              <a:t>Top 10 Most Famous Bridges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https://www.youtube.com/watch?v=33v5rItnpac</a:t>
            </a:r>
            <a:br>
              <a:rPr lang="en-US" dirty="0"/>
            </a:br>
            <a:br>
              <a:rPr lang="en-US" b="1" dirty="0"/>
            </a:br>
            <a:r>
              <a:rPr lang="en-US" dirty="0">
                <a:solidFill>
                  <a:srgbClr val="C00000"/>
                </a:solidFill>
              </a:rPr>
              <a:t>What Makes Bridges So Strong? # 3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  <a:hlinkClick r:id="rId3"/>
              </a:rPr>
              <a:t>https://www.youtube.com/watch?v=oVOnRPefcno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dirty="0"/>
              <a:t>the types of bridge # 2</a:t>
            </a:r>
            <a:br>
              <a:rPr lang="en-US" b="1" dirty="0"/>
            </a:br>
            <a:r>
              <a:rPr lang="en-US" dirty="0">
                <a:hlinkClick r:id="rId4"/>
              </a:rPr>
              <a:t>https://www.youtube.com/watch?v=rYd1GczW1jg</a:t>
            </a:r>
            <a:br>
              <a:rPr lang="en-US" dirty="0"/>
            </a:b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1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25 Most Famous Bridges in the World - EngineeringClicks">
            <a:extLst>
              <a:ext uri="{FF2B5EF4-FFF2-40B4-BE49-F238E27FC236}">
                <a16:creationId xmlns:a16="http://schemas.microsoft.com/office/drawing/2014/main" id="{B4C0DCB3-20E8-4D05-99C9-EF328132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275577"/>
            <a:ext cx="5533198" cy="29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. Suspension Bridges - YouTube">
            <a:extLst>
              <a:ext uri="{FF2B5EF4-FFF2-40B4-BE49-F238E27FC236}">
                <a16:creationId xmlns:a16="http://schemas.microsoft.com/office/drawing/2014/main" id="{D14FAF54-98C2-41CD-9895-418D1D42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52813"/>
            <a:ext cx="5062163" cy="28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ch bridge | Definition, Mechanics, Examples, History, &amp; Facts | Britannica">
            <a:extLst>
              <a:ext uri="{FF2B5EF4-FFF2-40B4-BE49-F238E27FC236}">
                <a16:creationId xmlns:a16="http://schemas.microsoft.com/office/drawing/2014/main" id="{AF6387B5-83C8-416E-A391-3F2483FDF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1" y="3776069"/>
            <a:ext cx="5897217" cy="26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nnel Heights - Blue Ridge Parkway (U.S. National Park Service)">
            <a:extLst>
              <a:ext uri="{FF2B5EF4-FFF2-40B4-BE49-F238E27FC236}">
                <a16:creationId xmlns:a16="http://schemas.microsoft.com/office/drawing/2014/main" id="{ED11C790-4D14-4277-BEAB-3F636528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01" y="3633343"/>
            <a:ext cx="4797287" cy="28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1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BADB-75A1-4E36-A67A-4911A11D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Google search for different types of bridges and why a tunnel is sometimes better than a bridge?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ow to Google more effectively to get the results you need | ZDNET">
            <a:extLst>
              <a:ext uri="{FF2B5EF4-FFF2-40B4-BE49-F238E27FC236}">
                <a16:creationId xmlns:a16="http://schemas.microsoft.com/office/drawing/2014/main" id="{3880AD81-D59A-4952-BAC5-BD0BCAFA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85" y="1461121"/>
            <a:ext cx="8267838" cy="55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2804-634F-4D6A-80BA-5F02D1C1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Understand Ex. C page 20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Does 'Understand' Have to do With Standing Under? | Mental Floss">
            <a:extLst>
              <a:ext uri="{FF2B5EF4-FFF2-40B4-BE49-F238E27FC236}">
                <a16:creationId xmlns:a16="http://schemas.microsoft.com/office/drawing/2014/main" id="{E875C26E-2B1F-424B-A628-E98FBB794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15193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E9BC-E332-4B30-91D9-0A6A5345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Q. 1 Three factors an engineer considers before building a bridge or a tunnel 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a) the distance to be traversed.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b)the composition of soil at the site</a:t>
            </a:r>
            <a:r>
              <a:rPr lang="en-US" dirty="0"/>
              <a:t>. </a:t>
            </a:r>
            <a:br>
              <a:rPr lang="en-US" dirty="0"/>
            </a:br>
            <a:r>
              <a:rPr lang="en-US" b="1" dirty="0">
                <a:solidFill>
                  <a:srgbClr val="7030A0"/>
                </a:solidFill>
              </a:rPr>
              <a:t>C)  what needs to be transported across or through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3074" name="Picture 2" descr="What Makes Bridges So Strong? - YouTube">
            <a:extLst>
              <a:ext uri="{FF2B5EF4-FFF2-40B4-BE49-F238E27FC236}">
                <a16:creationId xmlns:a16="http://schemas.microsoft.com/office/drawing/2014/main" id="{384BA281-BAE1-4B8E-BA7C-DABFFCA1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1" y="3726027"/>
            <a:ext cx="5567952" cy="31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EEE5-F83D-4231-AB14-87197EB1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Q. 2 suspension bridges are used to cover long distances.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098" name="Picture 2" descr="Multi-span suspension bridge on floating foundations - E39 ...">
            <a:extLst>
              <a:ext uri="{FF2B5EF4-FFF2-40B4-BE49-F238E27FC236}">
                <a16:creationId xmlns:a16="http://schemas.microsoft.com/office/drawing/2014/main" id="{3FFB8421-A6E1-467F-ACBF-F29A6A7A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43" y="1690688"/>
            <a:ext cx="9791114" cy="55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6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ED8D5-B1EE-4F94-9452-EFD5E267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Q.3 They should build a tunnel because it can protect from the weather and carry heavy weights.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hotos - President Sisi opens July 3 tunnels south of Port Said ...">
            <a:extLst>
              <a:ext uri="{FF2B5EF4-FFF2-40B4-BE49-F238E27FC236}">
                <a16:creationId xmlns:a16="http://schemas.microsoft.com/office/drawing/2014/main" id="{09503579-E365-4522-A5DC-A74CBB2B8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r="12163" b="2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024F-DF26-4CF8-9171-644C6377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727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Ex. D page 20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Look at the words , then use them to complete the sentences.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Commonly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suspension/ </a:t>
            </a:r>
            <a:r>
              <a:rPr lang="en-US" b="1" dirty="0">
                <a:solidFill>
                  <a:srgbClr val="0070C0"/>
                </a:solidFill>
              </a:rPr>
              <a:t>factors</a:t>
            </a:r>
            <a:r>
              <a:rPr lang="en-US" b="1" dirty="0"/>
              <a:t>/</a:t>
            </a:r>
            <a:r>
              <a:rPr lang="en-US" b="1" dirty="0">
                <a:solidFill>
                  <a:srgbClr val="7030A0"/>
                </a:solidFill>
              </a:rPr>
              <a:t> load bearing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stacks</a:t>
            </a:r>
            <a:r>
              <a:rPr lang="en-US" b="1" dirty="0"/>
              <a:t>/ aqueducts</a:t>
            </a:r>
          </a:p>
        </p:txBody>
      </p:sp>
    </p:spTree>
    <p:extLst>
      <p:ext uri="{BB962C8B-B14F-4D97-AF65-F5344CB8AC3E}">
        <p14:creationId xmlns:p14="http://schemas.microsoft.com/office/powerpoint/2010/main" val="1745411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229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Overcoming Earth’s obstacles Reading comprehension before reading  https://www.youtube.com/watch?v=yIZcXmHbFGQ  </vt:lpstr>
      <vt:lpstr>Top 10 Most Famous Bridges https://www.youtube.com/watch?v=33v5rItnpac  What Makes Bridges So Strong? # 3 https://www.youtube.com/watch?v=oVOnRPefcno the types of bridge # 2 https://www.youtube.com/watch?v=rYd1GczW1jg  </vt:lpstr>
      <vt:lpstr>PowerPoint Presentation</vt:lpstr>
      <vt:lpstr>Google search for different types of bridges and why a tunnel is sometimes better than a bridge?  </vt:lpstr>
      <vt:lpstr>Understand Ex. C page 20</vt:lpstr>
      <vt:lpstr>Q. 1 Three factors an engineer considers before building a bridge or a tunnel  a) the distance to be traversed. b)the composition of soil at the site.  C)  what needs to be transported across or through.</vt:lpstr>
      <vt:lpstr>Q. 2 suspension bridges are used to cover long distances.</vt:lpstr>
      <vt:lpstr>Q.3 They should build a tunnel because it can protect from the weather and carry heavy weights.</vt:lpstr>
      <vt:lpstr>Ex. D page 20 Look at the words , then use them to complete the sentences.  Commonly/ suspension/ factors/ load bearing/ stacks/ aqueducts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Earth’s obstacles Reading comprehension before reading https://www.youtube.com/watch?v=25n-510sVTU Tunnels https://www.youtube.com/watch?v=qvkytMLBKFc</dc:title>
  <dc:creator>Lubna Mreish</dc:creator>
  <cp:lastModifiedBy>L.Mriesh</cp:lastModifiedBy>
  <cp:revision>20</cp:revision>
  <dcterms:created xsi:type="dcterms:W3CDTF">2020-07-30T16:12:18Z</dcterms:created>
  <dcterms:modified xsi:type="dcterms:W3CDTF">2023-10-26T09:48:29Z</dcterms:modified>
</cp:coreProperties>
</file>