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76" r:id="rId4"/>
    <p:sldId id="277" r:id="rId5"/>
    <p:sldId id="270" r:id="rId6"/>
    <p:sldId id="278" r:id="rId7"/>
    <p:sldId id="259" r:id="rId8"/>
    <p:sldId id="260" r:id="rId9"/>
    <p:sldId id="283" r:id="rId10"/>
    <p:sldId id="258" r:id="rId11"/>
    <p:sldId id="257" r:id="rId12"/>
    <p:sldId id="279" r:id="rId13"/>
    <p:sldId id="280" r:id="rId14"/>
    <p:sldId id="281" r:id="rId15"/>
    <p:sldId id="282" r:id="rId16"/>
    <p:sldId id="271" r:id="rId17"/>
    <p:sldId id="262" r:id="rId18"/>
    <p:sldId id="264" r:id="rId19"/>
    <p:sldId id="290" r:id="rId20"/>
    <p:sldId id="289" r:id="rId21"/>
    <p:sldId id="285" r:id="rId22"/>
    <p:sldId id="286" r:id="rId23"/>
    <p:sldId id="287" r:id="rId24"/>
    <p:sldId id="288" r:id="rId25"/>
    <p:sldId id="29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9-17T18:06:39.65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D7ED821-69F1-4E36-A39C-1D3BFD2290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D821-69F1-4E36-A39C-1D3BFD2290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D821-69F1-4E36-A39C-1D3BFD2290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7ED821-69F1-4E36-A39C-1D3BFD2290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D7ED821-69F1-4E36-A39C-1D3BFD2290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D821-69F1-4E36-A39C-1D3BFD2290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D821-69F1-4E36-A39C-1D3BFD2290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7ED821-69F1-4E36-A39C-1D3BFD2290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D821-69F1-4E36-A39C-1D3BFD2290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7ED821-69F1-4E36-A39C-1D3BFD2290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7ED821-69F1-4E36-A39C-1D3BFD2290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7ED821-69F1-4E36-A39C-1D3BFD2290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7B8BBC7-1E51-4380-8833-95174E076D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ar-SA" dirty="0"/>
              <a:t>مجموعات النباتات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2272A-D5B6-4E66-97A3-20B71911C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686" y="28135"/>
            <a:ext cx="2209800" cy="2867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100762-CDE8-4063-9CBA-B465FF0CC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4" y="28135"/>
            <a:ext cx="1914525" cy="290512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/>
          <a:srcRect l="36000" t="1361"/>
          <a:stretch/>
        </p:blipFill>
        <p:spPr bwMode="auto">
          <a:xfrm>
            <a:off x="3886200" y="101411"/>
            <a:ext cx="48768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A670C7-E214-47F1-BAA6-580107C2E0FE}"/>
              </a:ext>
            </a:extLst>
          </p:cNvPr>
          <p:cNvSpPr/>
          <p:nvPr/>
        </p:nvSpPr>
        <p:spPr>
          <a:xfrm>
            <a:off x="4364831" y="1299936"/>
            <a:ext cx="838200" cy="3800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الذرة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A04F46-02AA-4C7C-981B-42FCD18BD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90194"/>
            <a:ext cx="1885950" cy="1343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4A098D-7AEC-496B-9D65-22C24B668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361" y="1952625"/>
            <a:ext cx="2876550" cy="1476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F74134-F404-455D-A44E-4C41459466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961" y="3488664"/>
            <a:ext cx="2647950" cy="1438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52210" y="533400"/>
            <a:ext cx="4858390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F542D2-A3B0-4100-B1CC-A1227795D242}"/>
              </a:ext>
            </a:extLst>
          </p:cNvPr>
          <p:cNvSpPr/>
          <p:nvPr/>
        </p:nvSpPr>
        <p:spPr>
          <a:xfrm>
            <a:off x="6248400" y="2057400"/>
            <a:ext cx="3810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285291-AD42-43F2-8B0B-E94FBDD87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24" y="313324"/>
            <a:ext cx="2619375" cy="1495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63D9AF-2637-493B-9B97-E51864AB5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11" y="2042160"/>
            <a:ext cx="2971800" cy="1647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3D9DA3-A85B-48D1-9AC3-2816B3F94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86" y="4038600"/>
            <a:ext cx="3095625" cy="18383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E8D57-C5DD-4028-B4AC-59FAA685F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7C2483-15E8-4A83-BCA0-C7A654E9EEC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62000" y="3561151"/>
            <a:ext cx="6486525" cy="24586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13CD3A-DA70-492A-84AA-B35E7BB7D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49675"/>
            <a:ext cx="7620000" cy="313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5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F6041-3BFF-4CA8-B1D8-066FD1384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734F89-49F1-4535-8F11-F2C530D3050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66700" y="176567"/>
            <a:ext cx="8610599" cy="637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59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76ABF-4F79-406E-8269-6F5420469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E5277C-C0D7-4C61-AC92-ABAC19DBFD8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457200"/>
            <a:ext cx="8458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46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E176-A832-45F2-96DF-FFB2404AC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96B124-6FED-40BD-B175-E8AA776B1C1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38200" y="685800"/>
            <a:ext cx="7846185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05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D9AA4-D284-4005-94DF-C8A84E417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BADC21-60FC-4918-A2E5-DB495F611EE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7924800" cy="573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3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نشاط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ar-SA" sz="2800" b="1" dirty="0"/>
              <a:t>أصنف النباتات الاتية الى نباتات زهرية ونباتات لازهرية </a:t>
            </a:r>
          </a:p>
          <a:p>
            <a:pPr algn="ctr">
              <a:buNone/>
            </a:pPr>
            <a:r>
              <a:rPr lang="en-US" dirty="0"/>
              <a:t> </a:t>
            </a:r>
            <a:r>
              <a:rPr lang="ar-SA" dirty="0"/>
              <a:t>(التفاح /الصنوبر/السرو/البرتقال / المشمش)</a:t>
            </a:r>
          </a:p>
          <a:p>
            <a:pPr algn="r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688438"/>
              </p:ext>
            </p:extLst>
          </p:nvPr>
        </p:nvGraphicFramePr>
        <p:xfrm>
          <a:off x="1600200" y="2895600"/>
          <a:ext cx="6096000" cy="259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2460">
                <a:tc>
                  <a:txBody>
                    <a:bodyPr/>
                    <a:lstStyle/>
                    <a:p>
                      <a:r>
                        <a:rPr lang="ar-SA" sz="3200" dirty="0">
                          <a:solidFill>
                            <a:srgbClr val="0070C0"/>
                          </a:solidFill>
                        </a:rPr>
                        <a:t>نباتات لا زهرية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4000" dirty="0">
                          <a:solidFill>
                            <a:srgbClr val="0070C0"/>
                          </a:solidFill>
                        </a:rPr>
                        <a:t>نباتات زهرية </a:t>
                      </a:r>
                      <a:endParaRPr lang="en-US" sz="4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460">
                <a:tc>
                  <a:txBody>
                    <a:bodyPr/>
                    <a:lstStyle/>
                    <a:p>
                      <a:r>
                        <a:rPr lang="ar-JO" dirty="0"/>
                        <a:t>السرو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dirty="0"/>
                        <a:t>التفاح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460">
                <a:tc>
                  <a:txBody>
                    <a:bodyPr/>
                    <a:lstStyle/>
                    <a:p>
                      <a:r>
                        <a:rPr lang="ar-JO" dirty="0"/>
                        <a:t>الصنوبر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dirty="0"/>
                        <a:t>البرتقال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4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dirty="0"/>
                        <a:t>المشمش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EEF9240-CE5E-4196-8CE2-AEAF3172A0C9}"/>
                  </a:ext>
                </a:extLst>
              </p14:cNvPr>
              <p14:cNvContentPartPr/>
              <p14:nvPr/>
            </p14:nvContentPartPr>
            <p14:xfrm>
              <a:off x="5669391" y="5007988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EEF9240-CE5E-4196-8CE2-AEAF3172A0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60391" y="499898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نشاط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>
              <a:buNone/>
            </a:pPr>
            <a:r>
              <a:rPr lang="ar-SA" dirty="0"/>
              <a:t>أملأ الفراغ بالكلمة المناسبة </a:t>
            </a:r>
          </a:p>
          <a:p>
            <a:pPr algn="r">
              <a:buNone/>
            </a:pPr>
            <a:r>
              <a:rPr lang="en-US" dirty="0"/>
              <a:t>`</a:t>
            </a:r>
            <a:r>
              <a:rPr lang="ar-JO" dirty="0"/>
              <a:t>(التفاح/ذات الفلقة /الصنوبر/الأبواغ/ذات الفلقتين/البذور) </a:t>
            </a:r>
            <a:endParaRPr lang="ar-SA" dirty="0"/>
          </a:p>
          <a:p>
            <a:pPr algn="r">
              <a:buNone/>
            </a:pPr>
            <a:endParaRPr lang="ar-SA" dirty="0"/>
          </a:p>
          <a:p>
            <a:pPr algn="r">
              <a:buNone/>
            </a:pPr>
            <a:r>
              <a:rPr lang="ar-SA" dirty="0"/>
              <a:t>1-مثال على نبات زهري----------------</a:t>
            </a:r>
          </a:p>
          <a:p>
            <a:pPr algn="r">
              <a:buNone/>
            </a:pPr>
            <a:r>
              <a:rPr lang="ar-SA" dirty="0"/>
              <a:t>2-مثال على نبات لا زهري-------------------</a:t>
            </a:r>
          </a:p>
          <a:p>
            <a:pPr algn="r">
              <a:buNone/>
            </a:pPr>
            <a:r>
              <a:rPr lang="ar-SA" dirty="0"/>
              <a:t>3-تصنف النباتات الزهرية الى نباتات ----------- و-----------</a:t>
            </a:r>
          </a:p>
          <a:p>
            <a:pPr algn="r">
              <a:buNone/>
            </a:pPr>
            <a:r>
              <a:rPr lang="ar-SA" dirty="0"/>
              <a:t>4-تتكاثر معظم النباتات ب---------</a:t>
            </a:r>
            <a:endParaRPr lang="ar-JO" dirty="0"/>
          </a:p>
          <a:p>
            <a:pPr algn="r">
              <a:buNone/>
            </a:pPr>
            <a:endParaRPr lang="ar-JO" dirty="0"/>
          </a:p>
          <a:p>
            <a:pPr algn="r">
              <a:buNone/>
            </a:pPr>
            <a:r>
              <a:rPr lang="ar-JO" dirty="0"/>
              <a:t>5-يتكاثر الخنشار بـ--------</a:t>
            </a:r>
          </a:p>
          <a:p>
            <a:pPr algn="r">
              <a:buNone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EA73FA-7D28-46B2-8DC4-8F3144A3AD26}"/>
              </a:ext>
            </a:extLst>
          </p:cNvPr>
          <p:cNvSpPr/>
          <p:nvPr/>
        </p:nvSpPr>
        <p:spPr>
          <a:xfrm>
            <a:off x="3695700" y="2865387"/>
            <a:ext cx="1752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التفاح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03AE6E-6E10-4E89-97AF-787A7883666C}"/>
              </a:ext>
            </a:extLst>
          </p:cNvPr>
          <p:cNvSpPr/>
          <p:nvPr/>
        </p:nvSpPr>
        <p:spPr>
          <a:xfrm>
            <a:off x="3529525" y="4224251"/>
            <a:ext cx="1752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البذور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2A8DB2-3D61-441E-95E7-D4F9BBAD29EE}"/>
              </a:ext>
            </a:extLst>
          </p:cNvPr>
          <p:cNvSpPr/>
          <p:nvPr/>
        </p:nvSpPr>
        <p:spPr>
          <a:xfrm>
            <a:off x="1600200" y="3498803"/>
            <a:ext cx="1104900" cy="548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ذات الفلقة 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D1F91A-EF8F-4D78-9CBE-CE11FF6F4DE1}"/>
              </a:ext>
            </a:extLst>
          </p:cNvPr>
          <p:cNvSpPr/>
          <p:nvPr/>
        </p:nvSpPr>
        <p:spPr>
          <a:xfrm>
            <a:off x="2686050" y="3678969"/>
            <a:ext cx="1752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ذات الفلفتين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918071-DCF3-4006-95D7-6811AAE86A5D}"/>
              </a:ext>
            </a:extLst>
          </p:cNvPr>
          <p:cNvSpPr/>
          <p:nvPr/>
        </p:nvSpPr>
        <p:spPr>
          <a:xfrm>
            <a:off x="3314700" y="3322587"/>
            <a:ext cx="1752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الصنوبر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CEC661-3E7A-4D3B-864E-9E7C5FA41BCE}"/>
              </a:ext>
            </a:extLst>
          </p:cNvPr>
          <p:cNvSpPr/>
          <p:nvPr/>
        </p:nvSpPr>
        <p:spPr>
          <a:xfrm>
            <a:off x="4419600" y="5067300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الابواغ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ontent Placeholder 4" descr="Rocket">
            <a:extLst>
              <a:ext uri="{FF2B5EF4-FFF2-40B4-BE49-F238E27FC236}">
                <a16:creationId xmlns:a16="http://schemas.microsoft.com/office/drawing/2014/main" id="{644EDA28-BA35-49E0-9A76-37B626D0CD69}"/>
              </a:ext>
            </a:extLst>
          </p:cNvPr>
          <p:cNvGrpSpPr/>
          <p:nvPr/>
        </p:nvGrpSpPr>
        <p:grpSpPr>
          <a:xfrm>
            <a:off x="609600" y="457200"/>
            <a:ext cx="2133600" cy="1600200"/>
            <a:chOff x="1066800" y="762000"/>
            <a:chExt cx="914400" cy="91440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5FAB300-2295-4D7F-847A-F3A52B46873A}"/>
                </a:ext>
              </a:extLst>
            </p:cNvPr>
            <p:cNvSpPr/>
            <p:nvPr/>
          </p:nvSpPr>
          <p:spPr>
            <a:xfrm>
              <a:off x="1725454" y="829824"/>
              <a:ext cx="180975" cy="180975"/>
            </a:xfrm>
            <a:custGeom>
              <a:avLst/>
              <a:gdLst>
                <a:gd name="connsiteX0" fmla="*/ 177641 w 180975"/>
                <a:gd name="connsiteY0" fmla="*/ 12186 h 180975"/>
                <a:gd name="connsiteX1" fmla="*/ 7144 w 180975"/>
                <a:gd name="connsiteY1" fmla="*/ 33141 h 180975"/>
                <a:gd name="connsiteX2" fmla="*/ 85249 w 180975"/>
                <a:gd name="connsiteY2" fmla="*/ 95054 h 180975"/>
                <a:gd name="connsiteX3" fmla="*/ 148114 w 180975"/>
                <a:gd name="connsiteY3" fmla="*/ 175064 h 180975"/>
                <a:gd name="connsiteX4" fmla="*/ 177641 w 180975"/>
                <a:gd name="connsiteY4" fmla="*/ 1218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80975">
                  <a:moveTo>
                    <a:pt x="177641" y="12186"/>
                  </a:moveTo>
                  <a:cubicBezTo>
                    <a:pt x="164306" y="-1149"/>
                    <a:pt x="78581" y="14091"/>
                    <a:pt x="7144" y="33141"/>
                  </a:cubicBezTo>
                  <a:cubicBezTo>
                    <a:pt x="32861" y="48381"/>
                    <a:pt x="59531" y="69336"/>
                    <a:pt x="85249" y="95054"/>
                  </a:cubicBezTo>
                  <a:cubicBezTo>
                    <a:pt x="111919" y="121724"/>
                    <a:pt x="132874" y="148394"/>
                    <a:pt x="148114" y="175064"/>
                  </a:cubicBezTo>
                  <a:cubicBezTo>
                    <a:pt x="167164" y="101721"/>
                    <a:pt x="191929" y="25521"/>
                    <a:pt x="177641" y="1218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EDFF4F8-35AD-4901-83ED-FBE3B62BFDB2}"/>
                </a:ext>
              </a:extLst>
            </p:cNvPr>
            <p:cNvSpPr/>
            <p:nvPr/>
          </p:nvSpPr>
          <p:spPr>
            <a:xfrm>
              <a:off x="1133063" y="1091684"/>
              <a:ext cx="238125" cy="228600"/>
            </a:xfrm>
            <a:custGeom>
              <a:avLst/>
              <a:gdLst>
                <a:gd name="connsiteX0" fmla="*/ 239489 w 238125"/>
                <a:gd name="connsiteY0" fmla="*/ 21789 h 228600"/>
                <a:gd name="connsiteX1" fmla="*/ 207104 w 238125"/>
                <a:gd name="connsiteY1" fmla="*/ 9406 h 228600"/>
                <a:gd name="connsiteX2" fmla="*/ 169004 w 238125"/>
                <a:gd name="connsiteY2" fmla="*/ 17026 h 228600"/>
                <a:gd name="connsiteX3" fmla="*/ 17557 w 238125"/>
                <a:gd name="connsiteY3" fmla="*/ 168474 h 228600"/>
                <a:gd name="connsiteX4" fmla="*/ 49942 w 238125"/>
                <a:gd name="connsiteY4" fmla="*/ 228481 h 228600"/>
                <a:gd name="connsiteX5" fmla="*/ 176624 w 238125"/>
                <a:gd name="connsiteY5" fmla="*/ 199906 h 228600"/>
                <a:gd name="connsiteX6" fmla="*/ 239489 w 238125"/>
                <a:gd name="connsiteY6" fmla="*/ 21789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125" h="228600">
                  <a:moveTo>
                    <a:pt x="239489" y="21789"/>
                  </a:moveTo>
                  <a:lnTo>
                    <a:pt x="207104" y="9406"/>
                  </a:lnTo>
                  <a:cubicBezTo>
                    <a:pt x="193769" y="4644"/>
                    <a:pt x="179482" y="7501"/>
                    <a:pt x="169004" y="17026"/>
                  </a:cubicBezTo>
                  <a:lnTo>
                    <a:pt x="17557" y="168474"/>
                  </a:lnTo>
                  <a:cubicBezTo>
                    <a:pt x="-7208" y="193239"/>
                    <a:pt x="15652" y="236101"/>
                    <a:pt x="49942" y="228481"/>
                  </a:cubicBezTo>
                  <a:lnTo>
                    <a:pt x="176624" y="199906"/>
                  </a:lnTo>
                  <a:cubicBezTo>
                    <a:pt x="187102" y="152281"/>
                    <a:pt x="204247" y="88464"/>
                    <a:pt x="239489" y="2178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62484CB-0438-4B04-B2F2-3DCB8D2B72A7}"/>
                </a:ext>
              </a:extLst>
            </p:cNvPr>
            <p:cNvSpPr/>
            <p:nvPr/>
          </p:nvSpPr>
          <p:spPr>
            <a:xfrm>
              <a:off x="1413075" y="1354931"/>
              <a:ext cx="228600" cy="247650"/>
            </a:xfrm>
            <a:custGeom>
              <a:avLst/>
              <a:gdLst>
                <a:gd name="connsiteX0" fmla="*/ 211890 w 228600"/>
                <a:gd name="connsiteY0" fmla="*/ 7144 h 247650"/>
                <a:gd name="connsiteX1" fmla="*/ 37583 w 228600"/>
                <a:gd name="connsiteY1" fmla="*/ 68104 h 247650"/>
                <a:gd name="connsiteX2" fmla="*/ 8055 w 228600"/>
                <a:gd name="connsiteY2" fmla="*/ 203359 h 247650"/>
                <a:gd name="connsiteX3" fmla="*/ 68063 w 228600"/>
                <a:gd name="connsiteY3" fmla="*/ 235744 h 247650"/>
                <a:gd name="connsiteX4" fmla="*/ 219510 w 228600"/>
                <a:gd name="connsiteY4" fmla="*/ 84296 h 247650"/>
                <a:gd name="connsiteX5" fmla="*/ 227130 w 228600"/>
                <a:gd name="connsiteY5" fmla="*/ 46196 h 247650"/>
                <a:gd name="connsiteX6" fmla="*/ 211890 w 228600"/>
                <a:gd name="connsiteY6" fmla="*/ 714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247650">
                  <a:moveTo>
                    <a:pt x="211890" y="7144"/>
                  </a:moveTo>
                  <a:cubicBezTo>
                    <a:pt x="148073" y="40481"/>
                    <a:pt x="87113" y="58579"/>
                    <a:pt x="37583" y="68104"/>
                  </a:cubicBezTo>
                  <a:lnTo>
                    <a:pt x="8055" y="203359"/>
                  </a:lnTo>
                  <a:cubicBezTo>
                    <a:pt x="435" y="237649"/>
                    <a:pt x="42345" y="261461"/>
                    <a:pt x="68063" y="235744"/>
                  </a:cubicBezTo>
                  <a:lnTo>
                    <a:pt x="219510" y="84296"/>
                  </a:lnTo>
                  <a:cubicBezTo>
                    <a:pt x="229035" y="74771"/>
                    <a:pt x="232845" y="59531"/>
                    <a:pt x="227130" y="46196"/>
                  </a:cubicBezTo>
                  <a:lnTo>
                    <a:pt x="211890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250E80-8077-4529-A5BE-4B7D238E213B}"/>
                </a:ext>
              </a:extLst>
            </p:cNvPr>
            <p:cNvSpPr/>
            <p:nvPr/>
          </p:nvSpPr>
          <p:spPr>
            <a:xfrm>
              <a:off x="1335881" y="872966"/>
              <a:ext cx="523875" cy="523875"/>
            </a:xfrm>
            <a:custGeom>
              <a:avLst/>
              <a:gdLst>
                <a:gd name="connsiteX0" fmla="*/ 345281 w 523875"/>
                <a:gd name="connsiteY0" fmla="*/ 7144 h 523875"/>
                <a:gd name="connsiteX1" fmla="*/ 163354 w 523875"/>
                <a:gd name="connsiteY1" fmla="*/ 130969 h 523875"/>
                <a:gd name="connsiteX2" fmla="*/ 7144 w 523875"/>
                <a:gd name="connsiteY2" fmla="*/ 459581 h 523875"/>
                <a:gd name="connsiteX3" fmla="*/ 66199 w 523875"/>
                <a:gd name="connsiteY3" fmla="*/ 518636 h 523875"/>
                <a:gd name="connsiteX4" fmla="*/ 395764 w 523875"/>
                <a:gd name="connsiteY4" fmla="*/ 363379 h 523875"/>
                <a:gd name="connsiteX5" fmla="*/ 519589 w 523875"/>
                <a:gd name="connsiteY5" fmla="*/ 182404 h 523875"/>
                <a:gd name="connsiteX6" fmla="*/ 447199 w 523875"/>
                <a:gd name="connsiteY6" fmla="*/ 77629 h 523875"/>
                <a:gd name="connsiteX7" fmla="*/ 345281 w 523875"/>
                <a:gd name="connsiteY7" fmla="*/ 7144 h 523875"/>
                <a:gd name="connsiteX8" fmla="*/ 393859 w 523875"/>
                <a:gd name="connsiteY8" fmla="*/ 212884 h 523875"/>
                <a:gd name="connsiteX9" fmla="*/ 312896 w 523875"/>
                <a:gd name="connsiteY9" fmla="*/ 212884 h 523875"/>
                <a:gd name="connsiteX10" fmla="*/ 312896 w 523875"/>
                <a:gd name="connsiteY10" fmla="*/ 131921 h 523875"/>
                <a:gd name="connsiteX11" fmla="*/ 393859 w 523875"/>
                <a:gd name="connsiteY11" fmla="*/ 131921 h 523875"/>
                <a:gd name="connsiteX12" fmla="*/ 393859 w 523875"/>
                <a:gd name="connsiteY12" fmla="*/ 212884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3875" h="523875">
                  <a:moveTo>
                    <a:pt x="345281" y="7144"/>
                  </a:moveTo>
                  <a:cubicBezTo>
                    <a:pt x="289084" y="30004"/>
                    <a:pt x="225266" y="69056"/>
                    <a:pt x="163354" y="130969"/>
                  </a:cubicBezTo>
                  <a:cubicBezTo>
                    <a:pt x="50006" y="244316"/>
                    <a:pt x="16669" y="381476"/>
                    <a:pt x="7144" y="459581"/>
                  </a:cubicBezTo>
                  <a:lnTo>
                    <a:pt x="66199" y="518636"/>
                  </a:lnTo>
                  <a:cubicBezTo>
                    <a:pt x="144304" y="509111"/>
                    <a:pt x="282416" y="476726"/>
                    <a:pt x="395764" y="363379"/>
                  </a:cubicBezTo>
                  <a:cubicBezTo>
                    <a:pt x="457676" y="301466"/>
                    <a:pt x="496729" y="238601"/>
                    <a:pt x="519589" y="182404"/>
                  </a:cubicBezTo>
                  <a:cubicBezTo>
                    <a:pt x="507206" y="150971"/>
                    <a:pt x="482441" y="113824"/>
                    <a:pt x="447199" y="77629"/>
                  </a:cubicBezTo>
                  <a:cubicBezTo>
                    <a:pt x="412909" y="44291"/>
                    <a:pt x="376714" y="19526"/>
                    <a:pt x="345281" y="7144"/>
                  </a:cubicBezTo>
                  <a:close/>
                  <a:moveTo>
                    <a:pt x="393859" y="212884"/>
                  </a:moveTo>
                  <a:cubicBezTo>
                    <a:pt x="371951" y="234791"/>
                    <a:pt x="335756" y="234791"/>
                    <a:pt x="312896" y="212884"/>
                  </a:cubicBezTo>
                  <a:cubicBezTo>
                    <a:pt x="290989" y="190976"/>
                    <a:pt x="290989" y="154781"/>
                    <a:pt x="312896" y="131921"/>
                  </a:cubicBezTo>
                  <a:cubicBezTo>
                    <a:pt x="334804" y="110014"/>
                    <a:pt x="370999" y="110014"/>
                    <a:pt x="393859" y="131921"/>
                  </a:cubicBezTo>
                  <a:cubicBezTo>
                    <a:pt x="415766" y="154781"/>
                    <a:pt x="415766" y="190976"/>
                    <a:pt x="393859" y="2128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2FFAEA0-96FA-4EDB-BF3C-53D0D3B4C07D}"/>
                </a:ext>
              </a:extLst>
            </p:cNvPr>
            <p:cNvSpPr/>
            <p:nvPr/>
          </p:nvSpPr>
          <p:spPr>
            <a:xfrm>
              <a:off x="1223694" y="1360983"/>
              <a:ext cx="142875" cy="142875"/>
            </a:xfrm>
            <a:custGeom>
              <a:avLst/>
              <a:gdLst>
                <a:gd name="connsiteX0" fmla="*/ 118379 w 142875"/>
                <a:gd name="connsiteY0" fmla="*/ 31572 h 142875"/>
                <a:gd name="connsiteX1" fmla="*/ 73611 w 142875"/>
                <a:gd name="connsiteY1" fmla="*/ 22047 h 142875"/>
                <a:gd name="connsiteX2" fmla="*/ 9794 w 142875"/>
                <a:gd name="connsiteY2" fmla="*/ 140157 h 142875"/>
                <a:gd name="connsiteX3" fmla="*/ 127904 w 142875"/>
                <a:gd name="connsiteY3" fmla="*/ 76339 h 142875"/>
                <a:gd name="connsiteX4" fmla="*/ 118379 w 142875"/>
                <a:gd name="connsiteY4" fmla="*/ 31572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18379" y="31572"/>
                  </a:moveTo>
                  <a:cubicBezTo>
                    <a:pt x="103139" y="16332"/>
                    <a:pt x="105044" y="-9386"/>
                    <a:pt x="73611" y="22047"/>
                  </a:cubicBezTo>
                  <a:cubicBezTo>
                    <a:pt x="42179" y="53479"/>
                    <a:pt x="-4494" y="124917"/>
                    <a:pt x="9794" y="140157"/>
                  </a:cubicBezTo>
                  <a:cubicBezTo>
                    <a:pt x="25034" y="155397"/>
                    <a:pt x="96471" y="107772"/>
                    <a:pt x="127904" y="76339"/>
                  </a:cubicBezTo>
                  <a:cubicBezTo>
                    <a:pt x="159336" y="43954"/>
                    <a:pt x="133619" y="45859"/>
                    <a:pt x="118379" y="3157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2F6532A1-AD89-4DE1-9418-9C54A4F531AD}"/>
              </a:ext>
            </a:extLst>
          </p:cNvPr>
          <p:cNvSpPr/>
          <p:nvPr/>
        </p:nvSpPr>
        <p:spPr>
          <a:xfrm>
            <a:off x="3962400" y="575892"/>
            <a:ext cx="4572000" cy="105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7200" b="1" dirty="0"/>
              <a:t>فكر</a:t>
            </a:r>
            <a:endParaRPr lang="en-US" sz="72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A92921-AC7F-42B4-95B8-D545AE39F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999440"/>
            <a:ext cx="7848601" cy="183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88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25789-89B0-46BB-8947-43E47022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3444E8-43BD-4DD1-B818-7FA5C9163AA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62640" y="32824"/>
            <a:ext cx="7856719" cy="606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45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E4C78C-D7B4-4785-B18B-D564C1BC9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685800"/>
            <a:ext cx="2686822" cy="1866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ED5E1B-CC82-44F5-9E5D-CB8FC2289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2" y="675249"/>
            <a:ext cx="4314824" cy="2476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7BFD49-81A9-4E98-B4FA-7E7A2D4AE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819400"/>
            <a:ext cx="2733675" cy="1743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8157A1-815F-48CE-A344-CD74B2A99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1" y="3151749"/>
            <a:ext cx="4710112" cy="1666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9661A-2C0F-4CC5-9612-F1D5744D9F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9225" y="5029200"/>
            <a:ext cx="3571875" cy="1504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99C80F-DDD9-4838-A680-0A185DAB4C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" y="4945819"/>
            <a:ext cx="3978739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0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D7153F-4AD9-4E0E-BC7E-7C9AEC9AA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33400"/>
            <a:ext cx="861903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698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90916-AF0F-43C2-A753-7C49C7FC1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EC7AF5-FEFD-4D22-99FE-3D405529B8D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2258" y="182562"/>
            <a:ext cx="8458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86397"/>
      </p:ext>
    </p:extLst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B4B00-1D6B-48CC-BA37-729806FFE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C93C26-9DE8-48A5-99CD-8E0D07720AE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8077" y="274638"/>
            <a:ext cx="874784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6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778CA-B732-43CB-B72A-3BC00820B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31DFFC-62B8-445B-B5CC-2B39528AB41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8383" y="238296"/>
            <a:ext cx="8220817" cy="593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77403"/>
      </p:ext>
    </p:extLst>
  </p:cSld>
  <p:clrMapOvr>
    <a:masterClrMapping/>
  </p:clrMapOvr>
  <p:transition spd="slow"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DC6CC-7BAD-4709-8E47-BD09646A6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E681DD-9C3F-4729-A5EC-0CE7E892CFD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533400"/>
            <a:ext cx="82296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6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F9C7B-ABF8-451C-9C82-EE061148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3349C6-070C-4CCA-A0B6-1B2B71F8539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0" y="457200"/>
            <a:ext cx="7848600" cy="557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71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D9AA8-4594-4D63-9D5A-042FD7CA5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A10531-A4DF-4BC9-B40A-BE68A78647F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05792" y="609600"/>
            <a:ext cx="7467600" cy="586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4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معظم النباتات تتكاثر بالبذور</a:t>
            </a:r>
            <a:endParaRPr lang="en-US" dirty="0"/>
          </a:p>
        </p:txBody>
      </p:sp>
      <p:pic>
        <p:nvPicPr>
          <p:cNvPr id="4" name="Content Placeholder 3" descr="3074-نباتات تتكاثر بالبذور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9200" y="1905000"/>
            <a:ext cx="6477000" cy="43434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F3B64B-0978-4466-B362-01EE4321F1F2}"/>
              </a:ext>
            </a:extLst>
          </p:cNvPr>
          <p:cNvSpPr/>
          <p:nvPr/>
        </p:nvSpPr>
        <p:spPr>
          <a:xfrm>
            <a:off x="2294287" y="1417638"/>
            <a:ext cx="432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https://wordwall.net/play/4425/978/907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C849-B509-4DDE-8DB2-9E8D2EC6B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4BE719-C850-4121-B8A0-0FC23A7D39C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99256"/>
            <a:ext cx="7467600" cy="23402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65E61F-DFE3-4EF8-9FDB-7F6576F27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4" y="2635698"/>
            <a:ext cx="1779275" cy="1990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ABDCA1-2396-41F8-99DA-2EEB76862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555280"/>
            <a:ext cx="1779275" cy="2071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D50250-62EB-4D7E-AA4A-BEFCB2B2AE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4800600"/>
            <a:ext cx="4619625" cy="164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1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نباتات زهرية </a:t>
            </a:r>
            <a:r>
              <a:rPr lang="ar-JO" dirty="0"/>
              <a:t> مغطاة البذور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5A21E9-485E-41E4-A97D-957CF6A1BA0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r="970" b="80549"/>
          <a:stretch/>
        </p:blipFill>
        <p:spPr>
          <a:xfrm>
            <a:off x="663527" y="1515353"/>
            <a:ext cx="7772400" cy="114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5A0266-7514-4C1F-9206-4A4F1A053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2" y="2658353"/>
            <a:ext cx="2743200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302CFE-7481-486D-9E7D-600546367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700945"/>
            <a:ext cx="3048000" cy="2095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68608E-E1A2-42B8-B85F-E6A74C4572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1"/>
          <a:stretch/>
        </p:blipFill>
        <p:spPr>
          <a:xfrm>
            <a:off x="1758462" y="4796445"/>
            <a:ext cx="4953000" cy="1919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نباتات لا زهرية</a:t>
            </a:r>
            <a:r>
              <a:rPr lang="ar-JO" dirty="0"/>
              <a:t> معراة البذور</a:t>
            </a:r>
            <a:r>
              <a:rPr lang="ar-SA" dirty="0"/>
              <a:t> 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36FC39-35C8-45CB-8138-D21CE202104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040236" cy="47321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024F4D-A652-4E44-A8AF-D99383A8C7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000" y="4267201"/>
            <a:ext cx="3413760" cy="1853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B5BBCB-F34B-413D-B29D-BC979F6A1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90" y="1417638"/>
            <a:ext cx="3564015" cy="239236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74C8-16CA-4732-B17B-8381D597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488D2A-A2D5-4997-B9E5-6DDE6EA2164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0" y="185324"/>
            <a:ext cx="7696200" cy="591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1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1140</TotalTime>
  <Words>116</Words>
  <Application>Microsoft Office PowerPoint</Application>
  <PresentationFormat>On-screen Show (4:3)</PresentationFormat>
  <Paragraphs>33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Century Schoolbook</vt:lpstr>
      <vt:lpstr>Times New Roman</vt:lpstr>
      <vt:lpstr>Wingdings</vt:lpstr>
      <vt:lpstr>Wingdings 2</vt:lpstr>
      <vt:lpstr>Oriel</vt:lpstr>
      <vt:lpstr>مجموعات النباتات</vt:lpstr>
      <vt:lpstr>PowerPoint Presentation</vt:lpstr>
      <vt:lpstr>PowerPoint Presentation</vt:lpstr>
      <vt:lpstr>PowerPoint Presentation</vt:lpstr>
      <vt:lpstr>معظم النباتات تتكاثر بالبذور</vt:lpstr>
      <vt:lpstr>PowerPoint Presentation</vt:lpstr>
      <vt:lpstr>نباتات زهرية  مغطاة البذور</vt:lpstr>
      <vt:lpstr>نباتات لا زهرية معراة البذور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نشاط 1</vt:lpstr>
      <vt:lpstr>نشاط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مجموعات النباتات</dc:title>
  <dc:creator>Lenovo</dc:creator>
  <cp:lastModifiedBy>s.kakish</cp:lastModifiedBy>
  <cp:revision>38</cp:revision>
  <dcterms:created xsi:type="dcterms:W3CDTF">2020-09-20T18:47:45Z</dcterms:created>
  <dcterms:modified xsi:type="dcterms:W3CDTF">2023-10-26T09:06:14Z</dcterms:modified>
</cp:coreProperties>
</file>