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9" r:id="rId5"/>
    <p:sldId id="259" r:id="rId6"/>
    <p:sldId id="262" r:id="rId7"/>
    <p:sldId id="263" r:id="rId8"/>
    <p:sldId id="267" r:id="rId9"/>
    <p:sldId id="270" r:id="rId10"/>
    <p:sldId id="272" r:id="rId11"/>
    <p:sldId id="274" r:id="rId12"/>
    <p:sldId id="275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CEFF-F367-41EA-9224-4A73D023C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JO" dirty="0"/>
              <a:t>مجموعة اللافقاريات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6A921-3B41-4A74-BAD7-90A8E66E5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4EA06-35D6-4F73-AB57-3E402B13D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553" y="3531204"/>
            <a:ext cx="3017782" cy="2725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14CB5-E28B-46EF-B7EE-0F0764A4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52" y="3207727"/>
            <a:ext cx="4293704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7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D190D9-6B80-449E-ABD7-EAB529BD2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116" y="0"/>
            <a:ext cx="3045883" cy="2186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DD7205-73AB-4793-AB18-8518092A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5922"/>
            <a:ext cx="12011771" cy="3090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0635F9-E702-47A8-BD7A-C507F0F40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216" y="641138"/>
            <a:ext cx="6819900" cy="23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57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E155F5-FE83-4CB1-B495-0B1CE059A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64" y="97113"/>
            <a:ext cx="7076661" cy="419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6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ABB91-1976-4FD8-899C-BD69D334C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26" y="333375"/>
            <a:ext cx="11648661" cy="3095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E73EE-649D-478D-9A07-E5F61F7C6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557" y="4096967"/>
            <a:ext cx="6051444" cy="2052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1C77A-7448-4AF2-956F-088392B33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3301"/>
            <a:ext cx="6051445" cy="205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F422A-2CF3-4F62-B4D9-CBDB086AC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251960"/>
            <a:ext cx="11370365" cy="59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01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7CFA-6A78-4AA5-9F34-66473F064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12" y="53010"/>
            <a:ext cx="11142387" cy="6467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7A2C4-41D4-4FBE-977E-C8F547A2796E}"/>
              </a:ext>
            </a:extLst>
          </p:cNvPr>
          <p:cNvSpPr/>
          <p:nvPr/>
        </p:nvSpPr>
        <p:spPr>
          <a:xfrm>
            <a:off x="7262192" y="1606826"/>
            <a:ext cx="874643" cy="3445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805E34-5B51-4D15-9D77-7ABC453B33A5}"/>
              </a:ext>
            </a:extLst>
          </p:cNvPr>
          <p:cNvSpPr/>
          <p:nvPr/>
        </p:nvSpPr>
        <p:spPr>
          <a:xfrm>
            <a:off x="3843130" y="1166192"/>
            <a:ext cx="1060174" cy="3445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/>
              <a:t>الافعى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9AA22-DA19-4CE1-991C-EFFE60637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396653"/>
            <a:ext cx="11820939" cy="57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2AE52-B116-4609-B9A9-9AAE0B43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1053225"/>
            <a:ext cx="11741425" cy="505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8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82CFA-7358-4A6E-BA56-41B4C1A43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6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26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71D820-C6FF-43B1-85A3-95539588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23"/>
            <a:ext cx="6096000" cy="3170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DE0B2-793E-4C6C-9BB4-9112FD25D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33" y="98723"/>
            <a:ext cx="5547841" cy="3170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3E3E05-B4C8-474A-8065-9686557A9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33" y="3589082"/>
            <a:ext cx="5547841" cy="28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7ACC-0624-444C-BEB8-1215774D1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" y="0"/>
            <a:ext cx="12174753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3C6F7-0B49-4E5A-86EA-761DF4A88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91" r="80"/>
          <a:stretch/>
        </p:blipFill>
        <p:spPr>
          <a:xfrm>
            <a:off x="6414052" y="3429000"/>
            <a:ext cx="5777948" cy="327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22ED3-424C-42C2-8D4B-0F6E66447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24" r="1352"/>
          <a:stretch/>
        </p:blipFill>
        <p:spPr>
          <a:xfrm>
            <a:off x="17249" y="3429000"/>
            <a:ext cx="6396802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6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0A08B-871D-4A4C-BB54-30CBCDB4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796" y="0"/>
            <a:ext cx="2478204" cy="2637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C71677-4314-4A36-98CA-404819AF0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78"/>
            <a:ext cx="5608469" cy="3619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B553E-1B87-4934-957B-DF7FC62DD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469" y="2637183"/>
            <a:ext cx="6583531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43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4BFC7-C83D-4074-BA72-6A7AEAB41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53" b="5093"/>
          <a:stretch/>
        </p:blipFill>
        <p:spPr>
          <a:xfrm>
            <a:off x="9382539" y="0"/>
            <a:ext cx="2703443" cy="3077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01C3C4-EB57-4378-A5B9-998DB387C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425" b="14341"/>
          <a:stretch/>
        </p:blipFill>
        <p:spPr>
          <a:xfrm>
            <a:off x="4744278" y="28160"/>
            <a:ext cx="2703443" cy="3077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51D28-000C-44E6-9D42-556A6048C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309" b="14617"/>
          <a:stretch/>
        </p:blipFill>
        <p:spPr>
          <a:xfrm>
            <a:off x="0" y="0"/>
            <a:ext cx="2809461" cy="3077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4AF34-AEFD-41E4-8063-D41B7FE305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-251" b="-1607"/>
          <a:stretch/>
        </p:blipFill>
        <p:spPr>
          <a:xfrm>
            <a:off x="2087216" y="3220278"/>
            <a:ext cx="8017565" cy="29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5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2FFC06-255B-4763-95A9-0D29AD249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724" y="0"/>
            <a:ext cx="2693275" cy="2001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F1FB0A-9DE0-4F07-AEFD-CD1A64490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" r="-1" b="24485"/>
          <a:stretch/>
        </p:blipFill>
        <p:spPr>
          <a:xfrm>
            <a:off x="1" y="1411840"/>
            <a:ext cx="9498724" cy="2794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0482E5-F540-4728-AAC8-7207909599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20021" r="868" b="3807"/>
          <a:stretch/>
        </p:blipFill>
        <p:spPr>
          <a:xfrm>
            <a:off x="1" y="4206354"/>
            <a:ext cx="12192000" cy="26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38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C10C5-0686-4361-85D7-696DB2290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3" b="-343"/>
          <a:stretch/>
        </p:blipFill>
        <p:spPr>
          <a:xfrm>
            <a:off x="1789043" y="0"/>
            <a:ext cx="10402957" cy="2504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545F1-F026-4A70-9AC0-3FB21E62E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9"/>
          <a:stretch/>
        </p:blipFill>
        <p:spPr>
          <a:xfrm>
            <a:off x="1789043" y="2504661"/>
            <a:ext cx="10402957" cy="2145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7BA56D-DB32-4147-8798-40201DBF4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03" t="32087" r="223"/>
          <a:stretch/>
        </p:blipFill>
        <p:spPr>
          <a:xfrm>
            <a:off x="1789043" y="4539744"/>
            <a:ext cx="10402956" cy="196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957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81</TotalTime>
  <Words>3</Words>
  <Application>Microsoft Office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Gill Sans MT</vt:lpstr>
      <vt:lpstr>Times New Roman</vt:lpstr>
      <vt:lpstr>Gallery</vt:lpstr>
      <vt:lpstr>مجموعة اللافقاريات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s.kakish</dc:creator>
  <cp:lastModifiedBy>s.kakish</cp:lastModifiedBy>
  <cp:revision>14</cp:revision>
  <dcterms:created xsi:type="dcterms:W3CDTF">2022-10-10T18:40:33Z</dcterms:created>
  <dcterms:modified xsi:type="dcterms:W3CDTF">2023-10-26T08:08:49Z</dcterms:modified>
</cp:coreProperties>
</file>