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1" r:id="rId13"/>
    <p:sldId id="277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8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24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0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60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5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7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20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5A31-DB10-42E6-8CE6-C09D80778AD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8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9793-9BAF-4B18-80DC-A271FB89A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مجموعة الحيوانات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42824-9F20-4BCA-91CC-A09B48ABA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20E46-6790-4547-A8AE-87F0E60B9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74" y="3531204"/>
            <a:ext cx="3018096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36B556-DB40-47FA-BF9E-A6843CDE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9219"/>
            <a:ext cx="11820939" cy="52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98D6C-8B11-4647-A7BB-5405391C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4" y="0"/>
            <a:ext cx="10807562" cy="3829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BBFFE5-41F2-4B5D-85C3-8E194F12D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7" b="21933"/>
          <a:stretch/>
        </p:blipFill>
        <p:spPr>
          <a:xfrm>
            <a:off x="1152939" y="3826264"/>
            <a:ext cx="11039061" cy="30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9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DB977-4124-4535-A0D8-F7B0C6D57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19722" cy="51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2995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337528-78C3-4C08-BB28-AD74BB8E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75676"/>
            <a:ext cx="6546574" cy="48615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C77401-7EC1-48A4-9E37-641765A3E92D}"/>
              </a:ext>
            </a:extLst>
          </p:cNvPr>
          <p:cNvSpPr/>
          <p:nvPr/>
        </p:nvSpPr>
        <p:spPr>
          <a:xfrm>
            <a:off x="5645426" y="4674606"/>
            <a:ext cx="1775791" cy="662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B88FF-B05F-4746-99A5-9CD47D31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658"/>
            <a:ext cx="5645426" cy="4861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0AA80C-5F57-4972-9992-5E855F439023}"/>
              </a:ext>
            </a:extLst>
          </p:cNvPr>
          <p:cNvSpPr/>
          <p:nvPr/>
        </p:nvSpPr>
        <p:spPr>
          <a:xfrm>
            <a:off x="0" y="4306957"/>
            <a:ext cx="967409" cy="1030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77E54-1455-464C-B00C-4EFEEDCB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410817"/>
            <a:ext cx="12334153" cy="48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FD46F1-BD2A-4F24-9318-E5830129D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0"/>
            <a:ext cx="6391275" cy="3857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69E992-971A-40FD-9463-AA351EF8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2775"/>
            <a:ext cx="6515100" cy="3600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7F91C3-7B11-44F0-B4FE-0EC186E5690C}"/>
              </a:ext>
            </a:extLst>
          </p:cNvPr>
          <p:cNvSpPr/>
          <p:nvPr/>
        </p:nvSpPr>
        <p:spPr>
          <a:xfrm>
            <a:off x="0" y="6302651"/>
            <a:ext cx="1046921" cy="450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CB2C87-F4F0-4F03-AE9B-18A48CED4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19139"/>
            <a:ext cx="11423373" cy="53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6ED54-9113-422F-BCFC-AA697B26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1873"/>
            <a:ext cx="6762750" cy="3914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5EC239-990E-4B8E-A34C-0E7EDFB0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0"/>
            <a:ext cx="6762750" cy="3800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F2DA05-4213-4873-82C4-A3905D38D9F6}"/>
              </a:ext>
            </a:extLst>
          </p:cNvPr>
          <p:cNvSpPr/>
          <p:nvPr/>
        </p:nvSpPr>
        <p:spPr>
          <a:xfrm>
            <a:off x="5429250" y="3008243"/>
            <a:ext cx="1355863" cy="792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AEE51-1502-4AFD-A9B1-7E0B1426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09" y="6204102"/>
            <a:ext cx="137171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0692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599622-331A-4E3E-A710-DD882BD3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313"/>
            <a:ext cx="12250555" cy="5850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160C25-13CB-4EA0-9ED0-D2B6A609648A}"/>
              </a:ext>
            </a:extLst>
          </p:cNvPr>
          <p:cNvSpPr/>
          <p:nvPr/>
        </p:nvSpPr>
        <p:spPr>
          <a:xfrm>
            <a:off x="92765" y="5658678"/>
            <a:ext cx="2093844" cy="5433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5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03104-8497-4069-BD10-88C80FA8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595855"/>
            <a:ext cx="12099235" cy="5666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DC841F-CBAD-41EB-ACC3-7AD0A6CC8BF1}"/>
              </a:ext>
            </a:extLst>
          </p:cNvPr>
          <p:cNvSpPr/>
          <p:nvPr/>
        </p:nvSpPr>
        <p:spPr>
          <a:xfrm>
            <a:off x="92765" y="742122"/>
            <a:ext cx="2438400" cy="993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682396-5663-4364-A390-DC578C75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72545"/>
            <a:ext cx="11979965" cy="5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981C9-7348-479E-81F4-B90FD58D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0"/>
            <a:ext cx="11754678" cy="3591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A7335A-3073-497F-B16C-0B657F21C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9" r="255"/>
          <a:stretch/>
        </p:blipFill>
        <p:spPr>
          <a:xfrm>
            <a:off x="437322" y="3591339"/>
            <a:ext cx="11754678" cy="33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B00C3-F231-482B-8B68-4CE463D3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10"/>
            <a:ext cx="12191999" cy="53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607A0-815E-4312-9E08-E58963B1D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010"/>
            <a:ext cx="12390783" cy="61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5CC35C-25FF-413E-BE5E-44CF83D9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1984"/>
            <a:ext cx="12085983" cy="58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E8F9A-FB8A-40CD-B896-FC2777C8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622733"/>
            <a:ext cx="11476382" cy="56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87616-53B6-4380-B69E-CDBD097F8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38540"/>
            <a:ext cx="12006471" cy="4014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9E8FA5-B42D-4666-A506-C70A8DB2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5235"/>
            <a:ext cx="12192000" cy="3465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E25C58-6757-4C6F-8FBC-3825CFB7C1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42" r="1777" b="18226"/>
          <a:stretch/>
        </p:blipFill>
        <p:spPr>
          <a:xfrm>
            <a:off x="-1" y="238540"/>
            <a:ext cx="5247862" cy="34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</TotalTime>
  <Words>2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Times New Roman</vt:lpstr>
      <vt:lpstr>Gallery</vt:lpstr>
      <vt:lpstr>مجموعة الحيوانات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مجموعة الحيوانات</dc:title>
  <dc:creator>s.kakish</dc:creator>
  <cp:lastModifiedBy>s.kakish</cp:lastModifiedBy>
  <cp:revision>8</cp:revision>
  <dcterms:created xsi:type="dcterms:W3CDTF">2022-09-30T17:31:56Z</dcterms:created>
  <dcterms:modified xsi:type="dcterms:W3CDTF">2023-10-26T08:07:54Z</dcterms:modified>
</cp:coreProperties>
</file>