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8CDF8D-4F65-41D4-B3E9-EB0EA71DA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767626"/>
            <a:ext cx="11688417" cy="46260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5075C7-21E4-468B-90E3-2F6362555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497" y="0"/>
            <a:ext cx="1926503" cy="2097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FE11B-A720-4D9B-9BC3-45DF54410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455" y="4760795"/>
            <a:ext cx="1676545" cy="228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3BB1FF-6445-49C3-86FB-9495EEC16B27}"/>
              </a:ext>
            </a:extLst>
          </p:cNvPr>
          <p:cNvSpPr/>
          <p:nvPr/>
        </p:nvSpPr>
        <p:spPr>
          <a:xfrm>
            <a:off x="3508665" y="199147"/>
            <a:ext cx="4066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https://wordwall.net/ar/resource/5184264</a:t>
            </a:r>
          </a:p>
        </p:txBody>
      </p:sp>
    </p:spTree>
    <p:extLst>
      <p:ext uri="{BB962C8B-B14F-4D97-AF65-F5344CB8AC3E}">
        <p14:creationId xmlns:p14="http://schemas.microsoft.com/office/powerpoint/2010/main" val="292761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13A473-4AB1-4BC1-A8D3-E11A96708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181561"/>
            <a:ext cx="10721009" cy="56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8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F63AD-A0BB-4BAD-BE51-733B4AA2C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43"/>
            <a:ext cx="12019722" cy="60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5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9252C3-3DB9-4669-9685-367A6EA7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0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FD980-025E-4A28-80AB-884EED8E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3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FBF1C8-65BA-4A52-A87A-ECE8FC247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3788"/>
            <a:ext cx="12191999" cy="599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0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08749-B90C-4237-A3B6-72C19EA9F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54"/>
            <a:ext cx="12192000" cy="68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7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9593D-0AFB-48C3-BCE6-80438CB3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0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37DABB-08B9-4D2A-AA84-87744F8C3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912"/>
            <a:ext cx="12192000" cy="54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3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95832E-13CF-4826-BF19-0B0DA9BDE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969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04ACC6-ED28-45BE-B7A8-F1581BA1A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896967"/>
            <a:ext cx="12069170" cy="109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6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710564-C6C1-4C04-8906-074836AA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525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006740-3823-4B92-8BED-696A03F7BD51}"/>
              </a:ext>
            </a:extLst>
          </p:cNvPr>
          <p:cNvSpPr/>
          <p:nvPr/>
        </p:nvSpPr>
        <p:spPr>
          <a:xfrm>
            <a:off x="2729949" y="2617304"/>
            <a:ext cx="8878956" cy="811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نبات بذري معراة البذور(مخروطيات)كالصنوبر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4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D1A46-4B15-4274-9DB1-354A0B3CC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7" y="-1"/>
            <a:ext cx="11847443" cy="5897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45DD67-49BB-4946-8C3E-D829F2210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28" y="5996195"/>
            <a:ext cx="11347099" cy="8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79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FC82F9-D1DC-4A11-9723-278285F5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9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7779DA-2470-4CC3-A16B-BD1329A3A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2947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F11CC7-5820-4222-9129-813D2536AEB3}"/>
              </a:ext>
            </a:extLst>
          </p:cNvPr>
          <p:cNvSpPr/>
          <p:nvPr/>
        </p:nvSpPr>
        <p:spPr>
          <a:xfrm>
            <a:off x="9925878" y="145774"/>
            <a:ext cx="702365" cy="3578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التاسع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1B8C4A-54F7-44B4-8340-E4D455292AD4}"/>
              </a:ext>
            </a:extLst>
          </p:cNvPr>
          <p:cNvSpPr/>
          <p:nvPr/>
        </p:nvSpPr>
        <p:spPr>
          <a:xfrm>
            <a:off x="9475304" y="4081670"/>
            <a:ext cx="1152939" cy="450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العاشر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3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57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1BB9B7-231B-42EA-AA6F-2252029AC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6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1B6DE-3A61-435D-8B7D-AFBA267B8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5417"/>
            <a:ext cx="12099234" cy="60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0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C3EC65-66DD-41AD-BD0C-C9F1F9F7A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49" y="251791"/>
            <a:ext cx="12131232" cy="60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86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8439EF-B14B-4EF7-8D50-97478194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3"/>
            <a:ext cx="11794435" cy="70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4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2D9687-896E-4AD7-B078-008ED49E9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4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141FD4-33E5-48A6-9FA3-EE412C59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2"/>
            <a:ext cx="12192000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3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8B8356-331D-4167-A040-99E87679C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6" y="689376"/>
            <a:ext cx="11807686" cy="3996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C8549-7BB3-4AB9-8D36-5FAACBD7D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37" y="4686300"/>
            <a:ext cx="1157668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1783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178</TotalTime>
  <Words>21</Words>
  <Application>Microsoft Office PowerPoint</Application>
  <PresentationFormat>Widescreen</PresentationFormat>
  <Paragraphs>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20</cp:revision>
  <dcterms:created xsi:type="dcterms:W3CDTF">2022-10-17T17:57:47Z</dcterms:created>
  <dcterms:modified xsi:type="dcterms:W3CDTF">2023-10-26T08:05:10Z</dcterms:modified>
</cp:coreProperties>
</file>