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82901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80</Words>
  <Application>Microsoft Office PowerPoint</Application>
  <PresentationFormat>Widescreen</PresentationFormat>
  <Paragraphs>62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Admin</cp:lastModifiedBy>
  <cp:revision>54</cp:revision>
  <dcterms:created xsi:type="dcterms:W3CDTF">2020-10-12T15:51:38Z</dcterms:created>
  <dcterms:modified xsi:type="dcterms:W3CDTF">2020-12-07T13:22:09Z</dcterms:modified>
</cp:coreProperties>
</file>