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D4B64-0C05-443F-9C89-CF2C96C3A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B6FD7-4C36-4107-BCB1-D5EEA4B1D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43B2-3C81-4D0A-A68D-62CB0B8F1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FC419-2952-4F42-8B82-76E6732B9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039C5-D2E9-4B23-90CB-635C5BC9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2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47A56-FCF7-4808-81F8-95276C864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1CA6D-40EE-40B5-B4DD-AB6E4B208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E511C-4785-4FC4-8CB3-7F3D55EF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49921-A50D-4269-B63F-DA10338B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834FB-EFB2-4FF6-B79E-7CB8763A6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9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A6A9F1-1339-42CF-8E34-FB33D50C2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D261C-A283-4A92-B4AF-1E9677B46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AF6F8-23E4-4803-93AC-8264B451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B1EF2-3181-4315-A3E6-F1B7F324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A7890-07E9-4349-83BC-2A1A9F56C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4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C76A-7679-423C-8AB3-5B2314A4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1F7B-6FB1-478A-B89B-A179B47C8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3DD67-55E8-40EF-924A-C202AD13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C9A80-00D3-4170-BEDF-6D3E0461B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022D-1FAA-414B-B910-991556E9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3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A018B-7290-44D6-9F47-9A67616C1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38CBE-2125-4DC7-AEAC-0EDCD3587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7AC41-6BBD-47E0-9D38-B8B728A4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55614-988C-413D-B4A4-489662944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5DD06-6304-40CC-B0C8-3C1E30AC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3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C3BD0-662F-4AEE-BB4C-6704E1BD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12B4C-B085-4D44-B753-4EF1A5690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61FD8-3E1C-4983-B70A-6096F0131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0315F-E201-49F8-8813-6FAEBF26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A5FA3-D000-4532-93D3-E6E90496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3A0AF-BEF8-4281-B4A7-70BD697C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2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C5EF-39A1-4F97-9217-D4F21445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4FD03-3D6D-4F9A-8A5F-9FB286DEB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2953B-059F-4702-A2D7-C38BD95C4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13E3E-AFA2-486E-B18B-B307BC34B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09916-94EE-47C7-852B-968124B74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52FBD-47D0-4BC9-812E-A127FE02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AC93B6-E418-41A8-AA97-3DA000B1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5217ED-BE0C-4A36-9414-743639DB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07932-1034-45B2-ABC3-F340770D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8D130B-031B-47AB-B921-95A7435AA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4CD12-4A1A-4167-A844-35594A209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87302-F916-4CCE-8795-756C1E6B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3A27D-D77C-47AE-9A56-BBC5F02C8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1A78A-8EFF-4266-B1F5-ED56D436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ED603-6192-4083-8DC3-125A48C72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E47B8-C2E0-4321-BAD5-FD865FE7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E3788-A090-4E47-8B34-2800DD340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3DD35-84C1-4EF0-9D86-01E568D00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64885-C33D-4960-B122-2D128541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BA8FE-1061-46E6-953E-9316829F6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6229A-AA48-4F5B-9508-162F48BF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6128F-8403-47BC-A8E7-79CA405C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4ED702-6D7D-4D28-9FFB-E604864F3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76A5B-369E-4AAD-8E30-0475B4EA6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0D9CE-A682-48EE-8D59-040C68DF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6DA4CE-41F5-4C53-BA5A-6D8C40E15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CE116-F846-4CCB-8D89-4EE9337D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8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EECF48-DE89-4FAE-AECA-BC310A58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F90C4-CD2A-4600-BCEE-3D155425B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7BD6F-3AEB-4C83-9D6F-87B90372EA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5C1C2-058C-4AA8-B5F1-C79945E100C1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457C6-D010-4A67-83AF-7D8112F89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38B83-1C22-4BD0-9F62-596886395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76AB-4C3A-41CA-8A16-A96BE0C9F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9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investigation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dictionary.cambridge.org/dictionary/english/ful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ictionary.cambridge.org/dictionary/english/accident" TargetMode="External"/><Relationship Id="rId5" Type="http://schemas.openxmlformats.org/officeDocument/2006/relationships/hyperlink" Target="https://dictionary.cambridge.org/dictionary/english/cause" TargetMode="External"/><Relationship Id="rId4" Type="http://schemas.openxmlformats.org/officeDocument/2006/relationships/hyperlink" Target="https://dictionary.cambridge.org/dictionary/english/work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music" TargetMode="External"/><Relationship Id="rId2" Type="http://schemas.openxmlformats.org/officeDocument/2006/relationships/hyperlink" Target="https://dictionary.cambridge.org/dictionary/english/classical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old" TargetMode="External"/><Relationship Id="rId2" Type="http://schemas.openxmlformats.org/officeDocument/2006/relationships/hyperlink" Target="https://dictionary.cambridge.org/dictionary/english/across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hyperlink" Target="https://dictionary.cambridge.org/dictionary/english/desk" TargetMode="External"/><Relationship Id="rId4" Type="http://schemas.openxmlformats.org/officeDocument/2006/relationships/hyperlink" Target="https://dictionary.cambridge.org/dictionary/english/capita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6FB7D0-E446-4667-B2D5-06B3BFA0B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highlight>
                  <a:srgbClr val="FFFF00"/>
                </a:highlight>
              </a:rPr>
              <a:t>Phrasal Verbs Ex. 1 Page 25</a:t>
            </a:r>
          </a:p>
        </p:txBody>
      </p:sp>
      <p:pic>
        <p:nvPicPr>
          <p:cNvPr id="1026" name="Picture 2" descr="Phrasal verbs | Baamboozle - Baamboozle | The Most Fun Classroom Games!">
            <a:extLst>
              <a:ext uri="{FF2B5EF4-FFF2-40B4-BE49-F238E27FC236}">
                <a16:creationId xmlns:a16="http://schemas.microsoft.com/office/drawing/2014/main" id="{E4DE9F4C-2398-41FE-9B72-D1A0A443B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724" y="1720850"/>
            <a:ext cx="476250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67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80840-0780-4C13-BCB2-2E1670BB9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033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Look into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detective looked into the case, but he couldn’t find any clues to help him.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82F0A7-6D36-4854-97D1-260C66CCF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903" y="2835964"/>
            <a:ext cx="3236843" cy="323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656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3BB3-F98D-4681-884B-CF4233976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270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Look into</a:t>
            </a:r>
            <a:br>
              <a:rPr lang="en-US" dirty="0"/>
            </a:br>
            <a:r>
              <a:rPr lang="en-US" dirty="0"/>
              <a:t>examine facts and information.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810729-7771-4608-8321-B981AC048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364" y="2544416"/>
            <a:ext cx="3236843" cy="323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69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CB9D1-D2E2-4A14-95FB-CF7C08052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0809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Work out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2800" b="1" i="1" u="sng" dirty="0"/>
              <a:t>There will be a </a:t>
            </a:r>
            <a:r>
              <a:rPr lang="en-US" sz="2800" b="1" i="1" u="sng" dirty="0">
                <a:hlinkClick r:id="rId2" tooltip="ful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</a:t>
            </a:r>
            <a:r>
              <a:rPr lang="en-US" sz="2800" b="1" i="1" u="sng" dirty="0"/>
              <a:t> </a:t>
            </a:r>
            <a:r>
              <a:rPr lang="en-US" sz="2800" b="1" i="1" u="sng" dirty="0">
                <a:hlinkClick r:id="rId3" tooltip="investig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investigation</a:t>
            </a:r>
            <a:r>
              <a:rPr lang="en-US" sz="2800" b="1" i="1" u="sng" dirty="0"/>
              <a:t> to </a:t>
            </a:r>
            <a:r>
              <a:rPr lang="en-US" sz="2800" b="1" i="1" u="sng" dirty="0">
                <a:hlinkClick r:id="rId4" tooltip="wor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work</a:t>
            </a:r>
            <a:r>
              <a:rPr lang="en-US" sz="2800" b="1" i="1" u="sng" dirty="0"/>
              <a:t> out what </a:t>
            </a:r>
            <a:r>
              <a:rPr lang="en-US" sz="2800" b="1" i="1" u="sng" dirty="0">
                <a:hlinkClick r:id="rId5" tooltip="cause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caused</a:t>
            </a:r>
            <a:r>
              <a:rPr lang="en-US" sz="2800" b="1" i="1" u="sng" dirty="0"/>
              <a:t> the </a:t>
            </a:r>
            <a:r>
              <a:rPr lang="en-US" sz="2800" b="1" i="1" u="sng" dirty="0">
                <a:hlinkClick r:id="rId6" tooltip="accide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accident</a:t>
            </a:r>
            <a:r>
              <a:rPr lang="en-US" sz="2800" b="1" i="1" u="sng" dirty="0"/>
              <a:t>.</a:t>
            </a:r>
            <a:br>
              <a:rPr lang="en-US" dirty="0"/>
            </a:b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CCD2F8-846B-4678-803C-DC6FB53383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08176" y="2809236"/>
            <a:ext cx="3435832" cy="312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98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AC11A-B011-484F-90C0-70E72E81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Work out; </a:t>
            </a:r>
            <a:r>
              <a:rPr lang="en-US" dirty="0"/>
              <a:t>To find an answer or solution to </a:t>
            </a:r>
            <a:r>
              <a:rPr lang="en-US" dirty="0" err="1"/>
              <a:t>sth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29E6E6-EBDF-4863-B5EC-C51430544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40" y="1896454"/>
            <a:ext cx="3621363" cy="329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5B03-7F99-47CB-ACAC-39514310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be into</a:t>
            </a:r>
            <a:br>
              <a:rPr lang="en-US" dirty="0"/>
            </a:br>
            <a:r>
              <a:rPr lang="en-US" i="1" u="sng" dirty="0">
                <a:solidFill>
                  <a:srgbClr val="FF0000"/>
                </a:solidFill>
              </a:rPr>
              <a:t>Jackie's really into </a:t>
            </a:r>
            <a:r>
              <a:rPr lang="en-US" i="1" u="sng" dirty="0">
                <a:solidFill>
                  <a:srgbClr val="FF0000"/>
                </a:solidFill>
                <a:hlinkClick r:id="rId2" tooltip="classic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classical</a:t>
            </a:r>
            <a:r>
              <a:rPr lang="en-US" i="1" u="sng" dirty="0">
                <a:solidFill>
                  <a:srgbClr val="FF0000"/>
                </a:solidFill>
              </a:rPr>
              <a:t> </a:t>
            </a:r>
            <a:r>
              <a:rPr lang="en-US" i="1" u="sng" dirty="0">
                <a:solidFill>
                  <a:srgbClr val="FF0000"/>
                </a:solidFill>
                <a:hlinkClick r:id="rId3" tooltip="musi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music</a:t>
            </a:r>
            <a:r>
              <a:rPr lang="en-US" i="1" u="sng" dirty="0">
                <a:solidFill>
                  <a:srgbClr val="FF0000"/>
                </a:solidFill>
              </a:rPr>
              <a:t>.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3" name="Picture 2" descr="Learning In You Interested. Independent Knowledge. Students Who Dream Of  What They Like. Royalty Free SVG, Cliparts, Vectors, and Stock  Illustration. Image 85325402.">
            <a:extLst>
              <a:ext uri="{FF2B5EF4-FFF2-40B4-BE49-F238E27FC236}">
                <a16:creationId xmlns:a16="http://schemas.microsoft.com/office/drawing/2014/main" id="{2913F5B9-529B-4E73-BE17-36CCFB163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66" y="1713879"/>
            <a:ext cx="5216938" cy="440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58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4D89B-DFBD-43BC-965F-C2518E4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0266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be into; </a:t>
            </a:r>
            <a:r>
              <a:rPr lang="en-US" b="1" dirty="0"/>
              <a:t>To be very interested in</a:t>
            </a:r>
          </a:p>
        </p:txBody>
      </p:sp>
      <p:pic>
        <p:nvPicPr>
          <p:cNvPr id="2050" name="Picture 2" descr="Learning In You Interested. Independent Knowledge. Students Who Dream Of  What They Like. Royalty Free SVG, Cliparts, Vectors, and Stock  Illustration. Image 85325402.">
            <a:extLst>
              <a:ext uri="{FF2B5EF4-FFF2-40B4-BE49-F238E27FC236}">
                <a16:creationId xmlns:a16="http://schemas.microsoft.com/office/drawing/2014/main" id="{D0C222C1-CE36-425E-BFDB-02B17F949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531" y="1959331"/>
            <a:ext cx="5113130" cy="431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28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139-E99B-4FE1-A2EB-553C1FDF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912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Come across</a:t>
            </a:r>
            <a:br>
              <a:rPr lang="en-US" dirty="0"/>
            </a:br>
            <a:r>
              <a:rPr lang="en-US" u="sng" dirty="0">
                <a:solidFill>
                  <a:schemeClr val="accent1"/>
                </a:solidFill>
              </a:rPr>
              <a:t>He came </a:t>
            </a:r>
            <a:r>
              <a:rPr lang="en-US" u="sng" dirty="0">
                <a:solidFill>
                  <a:schemeClr val="accent1"/>
                </a:solidFill>
                <a:hlinkClick r:id="rId2" tooltip="acro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across</a:t>
            </a:r>
            <a:r>
              <a:rPr lang="en-US" u="sng" dirty="0">
                <a:solidFill>
                  <a:schemeClr val="accent1"/>
                </a:solidFill>
              </a:rPr>
              <a:t> some of his </a:t>
            </a:r>
            <a:r>
              <a:rPr lang="en-US" u="sng" dirty="0">
                <a:solidFill>
                  <a:schemeClr val="accent1"/>
                </a:solidFill>
                <a:hlinkClick r:id="rId3" tooltip="ol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old</a:t>
            </a:r>
            <a:r>
              <a:rPr lang="en-US" u="sng" dirty="0">
                <a:solidFill>
                  <a:schemeClr val="accent1"/>
                </a:solidFill>
              </a:rPr>
              <a:t> friend </a:t>
            </a:r>
            <a:r>
              <a:rPr lang="en-US" u="sng" dirty="0">
                <a:solidFill>
                  <a:schemeClr val="accent1"/>
                </a:solidFill>
                <a:hlinkClick r:id="rId4" tooltip="letter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letters</a:t>
            </a:r>
            <a:r>
              <a:rPr lang="en-US" u="sng" dirty="0">
                <a:solidFill>
                  <a:schemeClr val="accent1"/>
                </a:solidFill>
              </a:rPr>
              <a:t> in his </a:t>
            </a:r>
            <a:r>
              <a:rPr lang="en-US" u="sng" dirty="0">
                <a:solidFill>
                  <a:schemeClr val="accent1"/>
                </a:solidFill>
                <a:hlinkClick r:id="rId5" tooltip="des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desk</a:t>
            </a:r>
            <a:r>
              <a:rPr lang="en-US" u="sng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5122" name="Picture 2" descr="4,500+ Missed Chance Illustrations, Royalty-Free Vector Graphics &amp; Clip Art  - iStock | Missed opportunity, Opportunity">
            <a:extLst>
              <a:ext uri="{FF2B5EF4-FFF2-40B4-BE49-F238E27FC236}">
                <a16:creationId xmlns:a16="http://schemas.microsoft.com/office/drawing/2014/main" id="{B17542BB-5370-42E6-8BAC-22CE97E46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585" y="1994246"/>
            <a:ext cx="58293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84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0BEE-3F76-4064-BD50-309A6F39C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Come across; </a:t>
            </a:r>
            <a:r>
              <a:rPr lang="en-US" dirty="0"/>
              <a:t>to Find Something by Chance.</a:t>
            </a:r>
          </a:p>
        </p:txBody>
      </p:sp>
      <p:pic>
        <p:nvPicPr>
          <p:cNvPr id="3074" name="Picture 2" descr="4,500+ Missed Chance Illustrations, Royalty-Free Vector Graphics &amp; Clip Art  - iStock | Missed opportunity, Opportunity">
            <a:extLst>
              <a:ext uri="{FF2B5EF4-FFF2-40B4-BE49-F238E27FC236}">
                <a16:creationId xmlns:a16="http://schemas.microsoft.com/office/drawing/2014/main" id="{32C787F0-1922-4611-B012-8C33F0F6D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315" y="2246037"/>
            <a:ext cx="58293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47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126E-992D-41FA-B4E1-16D5F25A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045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Find out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When he found out what we'd done he was so shocked.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DD809C-662F-4C15-92CD-EB9BECA595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80"/>
          <a:stretch/>
        </p:blipFill>
        <p:spPr>
          <a:xfrm>
            <a:off x="3588268" y="3869635"/>
            <a:ext cx="4270272" cy="23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88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1B2B-5778-4428-9D59-FB2F2A1A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449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Find out ; </a:t>
            </a:r>
            <a:r>
              <a:rPr lang="en-US" dirty="0"/>
              <a:t>to get information about something because you want to know more about it, or to learn a fact or piece of information for the first time: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109ABB-14D9-4A3C-BBD5-176D5AA827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80"/>
          <a:stretch/>
        </p:blipFill>
        <p:spPr>
          <a:xfrm>
            <a:off x="3588268" y="3869635"/>
            <a:ext cx="4270272" cy="23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1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C0FD-C020-4664-BA9C-A601A750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6117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Rely on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Can we confidently rely on him to get the job done?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83E7AA-D993-4270-9B3C-DCA33B011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291" y="3211664"/>
            <a:ext cx="5054048" cy="353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70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0A9DA-E0E6-449C-A376-6EAC14F79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9376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Rely on</a:t>
            </a:r>
            <a:br>
              <a:rPr lang="en-US" dirty="0"/>
            </a:br>
            <a:r>
              <a:rPr lang="en-US" dirty="0"/>
              <a:t>to trust someone </a:t>
            </a:r>
            <a:r>
              <a:rPr lang="en-US"/>
              <a:t>or something.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9B5B5D-CE08-413F-A862-122FE26DB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786" y="2730197"/>
            <a:ext cx="5054048" cy="353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2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202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Phrasal Verbs Ex. 1 Page 25</vt:lpstr>
      <vt:lpstr>be into Jackie's really into classical music.</vt:lpstr>
      <vt:lpstr> be into; To be very interested in</vt:lpstr>
      <vt:lpstr>Come across He came across some of his old friend letters in his desk.</vt:lpstr>
      <vt:lpstr>Come across; to Find Something by Chance.</vt:lpstr>
      <vt:lpstr>Find out  When he found out what we'd done he was so shocked.</vt:lpstr>
      <vt:lpstr>Find out ; to get information about something because you want to know more about it, or to learn a fact or piece of information for the first time:</vt:lpstr>
      <vt:lpstr>Rely on  Can we confidently rely on him to get the job done?</vt:lpstr>
      <vt:lpstr>Rely on to trust someone or something. </vt:lpstr>
      <vt:lpstr>Look into  The detective looked into the case, but he couldn’t find any clues to help him. </vt:lpstr>
      <vt:lpstr>Look into examine facts and information. </vt:lpstr>
      <vt:lpstr>Work out There will be a full investigation to work out what caused the accident. </vt:lpstr>
      <vt:lpstr>Work out; To find an answer or solution to sth.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Phrasal Verbs Ex. 1 Page 25</dc:title>
  <dc:creator>L.Mriesh</dc:creator>
  <cp:lastModifiedBy>L.Mriesh</cp:lastModifiedBy>
  <cp:revision>30</cp:revision>
  <dcterms:created xsi:type="dcterms:W3CDTF">2023-06-17T08:32:17Z</dcterms:created>
  <dcterms:modified xsi:type="dcterms:W3CDTF">2023-10-24T05:37:35Z</dcterms:modified>
</cp:coreProperties>
</file>