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69" r:id="rId5"/>
    <p:sldId id="270" r:id="rId6"/>
    <p:sldId id="271" r:id="rId7"/>
    <p:sldId id="272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tableStyles" Target="tableStyles.xml" /><Relationship Id="rId3" Type="http://schemas.openxmlformats.org/officeDocument/2006/relationships/slideMaster" Target="slideMasters/slideMaster3.xml" /><Relationship Id="rId7" Type="http://schemas.openxmlformats.org/officeDocument/2006/relationships/slide" Target="slides/slide3.xml" /><Relationship Id="rId12" Type="http://schemas.openxmlformats.org/officeDocument/2006/relationships/theme" Target="theme/theme1.xml" /><Relationship Id="rId2" Type="http://schemas.openxmlformats.org/officeDocument/2006/relationships/slideMaster" Target="slideMasters/slideMaster2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2.xml" /><Relationship Id="rId11" Type="http://schemas.openxmlformats.org/officeDocument/2006/relationships/viewProps" Target="viewProps.xml" /><Relationship Id="rId5" Type="http://schemas.openxmlformats.org/officeDocument/2006/relationships/slide" Target="slides/slide1.xml" /><Relationship Id="rId10" Type="http://schemas.openxmlformats.org/officeDocument/2006/relationships/presProps" Target="presProps.xml" /><Relationship Id="rId4" Type="http://schemas.openxmlformats.org/officeDocument/2006/relationships/slideMaster" Target="slideMasters/slideMaster4.xml" /><Relationship Id="rId9" Type="http://schemas.openxmlformats.org/officeDocument/2006/relationships/slide" Target="slides/slide5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105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01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6356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1685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6460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042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5812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5335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2338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2122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39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259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2951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8910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7642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86662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6029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5658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23085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4788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20368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47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597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9208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3735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8551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5432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24029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48704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8618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31785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41182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483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16488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60045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11766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14393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81907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7666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42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6075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996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86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B2ED5-402F-4D9F-8B7B-595B026F9B7F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253C1B-DF0B-4660-A024-FE6BCCD32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283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 /><Relationship Id="rId3" Type="http://schemas.openxmlformats.org/officeDocument/2006/relationships/slideLayout" Target="../slideLayouts/slideLayout25.xml" /><Relationship Id="rId7" Type="http://schemas.openxmlformats.org/officeDocument/2006/relationships/slideLayout" Target="../slideLayouts/slideLayout29.xml" /><Relationship Id="rId12" Type="http://schemas.openxmlformats.org/officeDocument/2006/relationships/theme" Target="../theme/theme3.xml" /><Relationship Id="rId2" Type="http://schemas.openxmlformats.org/officeDocument/2006/relationships/slideLayout" Target="../slideLayouts/slideLayout24.xml" /><Relationship Id="rId1" Type="http://schemas.openxmlformats.org/officeDocument/2006/relationships/slideLayout" Target="../slideLayouts/slideLayout23.xml" /><Relationship Id="rId6" Type="http://schemas.openxmlformats.org/officeDocument/2006/relationships/slideLayout" Target="../slideLayouts/slideLayout28.xml" /><Relationship Id="rId11" Type="http://schemas.openxmlformats.org/officeDocument/2006/relationships/slideLayout" Target="../slideLayouts/slideLayout33.xml" /><Relationship Id="rId5" Type="http://schemas.openxmlformats.org/officeDocument/2006/relationships/slideLayout" Target="../slideLayouts/slideLayout27.xml" /><Relationship Id="rId10" Type="http://schemas.openxmlformats.org/officeDocument/2006/relationships/slideLayout" Target="../slideLayouts/slideLayout32.xml" /><Relationship Id="rId4" Type="http://schemas.openxmlformats.org/officeDocument/2006/relationships/slideLayout" Target="../slideLayouts/slideLayout26.xml" /><Relationship Id="rId9" Type="http://schemas.openxmlformats.org/officeDocument/2006/relationships/slideLayout" Target="../slideLayouts/slideLayout31.xml" 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 /><Relationship Id="rId3" Type="http://schemas.openxmlformats.org/officeDocument/2006/relationships/slideLayout" Target="../slideLayouts/slideLayout36.xml" /><Relationship Id="rId7" Type="http://schemas.openxmlformats.org/officeDocument/2006/relationships/slideLayout" Target="../slideLayouts/slideLayout40.xml" /><Relationship Id="rId12" Type="http://schemas.openxmlformats.org/officeDocument/2006/relationships/theme" Target="../theme/theme4.xml" /><Relationship Id="rId2" Type="http://schemas.openxmlformats.org/officeDocument/2006/relationships/slideLayout" Target="../slideLayouts/slideLayout35.xml" /><Relationship Id="rId1" Type="http://schemas.openxmlformats.org/officeDocument/2006/relationships/slideLayout" Target="../slideLayouts/slideLayout34.xml" /><Relationship Id="rId6" Type="http://schemas.openxmlformats.org/officeDocument/2006/relationships/slideLayout" Target="../slideLayouts/slideLayout39.xml" /><Relationship Id="rId11" Type="http://schemas.openxmlformats.org/officeDocument/2006/relationships/slideLayout" Target="../slideLayouts/slideLayout44.xml" /><Relationship Id="rId5" Type="http://schemas.openxmlformats.org/officeDocument/2006/relationships/slideLayout" Target="../slideLayouts/slideLayout38.xml" /><Relationship Id="rId10" Type="http://schemas.openxmlformats.org/officeDocument/2006/relationships/slideLayout" Target="../slideLayouts/slideLayout43.xml" /><Relationship Id="rId4" Type="http://schemas.openxmlformats.org/officeDocument/2006/relationships/slideLayout" Target="../slideLayouts/slideLayout37.xml" /><Relationship Id="rId9" Type="http://schemas.openxmlformats.org/officeDocument/2006/relationships/slideLayout" Target="../slideLayouts/slideLayout4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B2ED5-402F-4D9F-8B7B-595B026F9B7F}" type="datetimeFigureOut">
              <a:rPr lang="en-US" smtClean="0"/>
              <a:t>10/22/2023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53C1B-DF0B-4660-A024-FE6BCCD323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35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B2ED5-402F-4D9F-8B7B-595B026F9B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53C1B-DF0B-4660-A024-FE6BCCD323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528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B2ED5-402F-4D9F-8B7B-595B026F9B7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253C1B-DF0B-4660-A024-FE6BCCD323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2747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91319E-8B05-493C-894B-FF4978649E4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10/22/2023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991BD-2B7A-4CCC-83EE-2033C2B54FD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56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 /><Relationship Id="rId3" Type="http://schemas.openxmlformats.org/officeDocument/2006/relationships/image" Target="../media/image2.jpg" /><Relationship Id="rId7" Type="http://schemas.openxmlformats.org/officeDocument/2006/relationships/image" Target="../media/image6.jp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34.xml" /><Relationship Id="rId6" Type="http://schemas.openxmlformats.org/officeDocument/2006/relationships/image" Target="../media/image5.jpg" /><Relationship Id="rId5" Type="http://schemas.openxmlformats.org/officeDocument/2006/relationships/image" Target="../media/image4.png" /><Relationship Id="rId4" Type="http://schemas.openxmlformats.org/officeDocument/2006/relationships/image" Target="../media/image3.jpg" 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 /><Relationship Id="rId3" Type="http://schemas.openxmlformats.org/officeDocument/2006/relationships/image" Target="../media/image8.jpg" /><Relationship Id="rId7" Type="http://schemas.openxmlformats.org/officeDocument/2006/relationships/image" Target="../media/image12.jpg" /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35.xml" /><Relationship Id="rId6" Type="http://schemas.openxmlformats.org/officeDocument/2006/relationships/image" Target="../media/image11.jpg" /><Relationship Id="rId5" Type="http://schemas.openxmlformats.org/officeDocument/2006/relationships/image" Target="../media/image10.jpeg" /><Relationship Id="rId4" Type="http://schemas.openxmlformats.org/officeDocument/2006/relationships/image" Target="../media/image9.jp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 /><Relationship Id="rId7" Type="http://schemas.openxmlformats.org/officeDocument/2006/relationships/image" Target="../media/image18.jpg" /><Relationship Id="rId2" Type="http://schemas.openxmlformats.org/officeDocument/2006/relationships/image" Target="../media/image14.png" /><Relationship Id="rId1" Type="http://schemas.openxmlformats.org/officeDocument/2006/relationships/slideLayout" Target="../slideLayouts/slideLayout35.xml" /><Relationship Id="rId6" Type="http://schemas.openxmlformats.org/officeDocument/2006/relationships/image" Target="../media/image17.png" /><Relationship Id="rId5" Type="http://schemas.openxmlformats.org/officeDocument/2006/relationships/image" Target="../media/image16.png" /><Relationship Id="rId4" Type="http://schemas.openxmlformats.org/officeDocument/2006/relationships/image" Target="../media/image15.jp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 /><Relationship Id="rId2" Type="http://schemas.openxmlformats.org/officeDocument/2006/relationships/image" Target="../media/image19.jpg" /><Relationship Id="rId1" Type="http://schemas.openxmlformats.org/officeDocument/2006/relationships/slideLayout" Target="../slideLayouts/slideLayout35.xml" /><Relationship Id="rId5" Type="http://schemas.openxmlformats.org/officeDocument/2006/relationships/image" Target="../media/image22.jpg" /><Relationship Id="rId4" Type="http://schemas.openxmlformats.org/officeDocument/2006/relationships/image" Target="../media/image21.jp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 /><Relationship Id="rId2" Type="http://schemas.openxmlformats.org/officeDocument/2006/relationships/image" Target="../media/image23.jpg" /><Relationship Id="rId1" Type="http://schemas.openxmlformats.org/officeDocument/2006/relationships/slideLayout" Target="../slideLayouts/slideLayout35.xml" /><Relationship Id="rId4" Type="http://schemas.openxmlformats.org/officeDocument/2006/relationships/image" Target="../media/image25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1719" y="172931"/>
            <a:ext cx="3916332" cy="403292"/>
          </a:xfrm>
        </p:spPr>
        <p:txBody>
          <a:bodyPr>
            <a:noAutofit/>
          </a:bodyPr>
          <a:lstStyle/>
          <a:p>
            <a:pPr algn="r"/>
            <a:r>
              <a:rPr lang="ar-JO" sz="4000" dirty="0"/>
              <a:t>صل العدد بالمعدود 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728" y="2518893"/>
            <a:ext cx="1423317" cy="184959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891" y="3001496"/>
            <a:ext cx="1090948" cy="16245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361" y="859848"/>
            <a:ext cx="2026813" cy="165904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897746" y="1418913"/>
            <a:ext cx="360608" cy="27045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897746" y="3543321"/>
            <a:ext cx="360608" cy="27045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919211" y="5853513"/>
            <a:ext cx="360608" cy="27045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401319" y="1906071"/>
            <a:ext cx="360608" cy="27045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581623" y="3959140"/>
            <a:ext cx="360608" cy="27045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581623" y="5993036"/>
            <a:ext cx="360608" cy="270457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32" t="2464" r="18821" b="-3725"/>
          <a:stretch/>
        </p:blipFill>
        <p:spPr>
          <a:xfrm>
            <a:off x="9890975" y="4932608"/>
            <a:ext cx="1275008" cy="19253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064" y="268810"/>
            <a:ext cx="1777285" cy="1777285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767" y="4841281"/>
            <a:ext cx="1283237" cy="191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447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210283" y="1163305"/>
            <a:ext cx="360608" cy="27045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390587" y="5817895"/>
            <a:ext cx="360608" cy="27045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8390587" y="3326316"/>
            <a:ext cx="360608" cy="27045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773251" y="1163306"/>
            <a:ext cx="360608" cy="27045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773251" y="3223284"/>
            <a:ext cx="360608" cy="27045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387" t="44442" r="41787" b="42938"/>
          <a:stretch/>
        </p:blipFill>
        <p:spPr>
          <a:xfrm>
            <a:off x="2801155" y="5728951"/>
            <a:ext cx="360608" cy="27045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77" r="17085"/>
          <a:stretch/>
        </p:blipFill>
        <p:spPr>
          <a:xfrm>
            <a:off x="759852" y="2791943"/>
            <a:ext cx="1205081" cy="16631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7372" y="236556"/>
            <a:ext cx="1964028" cy="1853498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69" t="2059" r="29046" b="5294"/>
          <a:stretch/>
        </p:blipFill>
        <p:spPr>
          <a:xfrm>
            <a:off x="606780" y="388281"/>
            <a:ext cx="1358153" cy="18205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7372" y="2357160"/>
            <a:ext cx="2097932" cy="20979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859" y="4616544"/>
            <a:ext cx="1976998" cy="197699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99" t="196" r="12978"/>
          <a:stretch/>
        </p:blipFill>
        <p:spPr>
          <a:xfrm>
            <a:off x="923866" y="5036938"/>
            <a:ext cx="981638" cy="1654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932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8447" y="149000"/>
            <a:ext cx="3819658" cy="600790"/>
          </a:xfrm>
        </p:spPr>
        <p:txBody>
          <a:bodyPr>
            <a:normAutofit/>
          </a:bodyPr>
          <a:lstStyle/>
          <a:p>
            <a:pPr algn="ctr"/>
            <a:r>
              <a:rPr lang="ar-JO" sz="3000" dirty="0"/>
              <a:t>ضع دائرة حول العدد الصحيح</a:t>
            </a:r>
            <a:endParaRPr lang="en-US" sz="30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926" y="831407"/>
            <a:ext cx="2213912" cy="1407558"/>
          </a:xfrm>
        </p:spPr>
      </p:pic>
      <p:sp>
        <p:nvSpPr>
          <p:cNvPr id="6" name="TextBox 5"/>
          <p:cNvSpPr txBox="1"/>
          <p:nvPr/>
        </p:nvSpPr>
        <p:spPr>
          <a:xfrm>
            <a:off x="941229" y="2299819"/>
            <a:ext cx="31272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2        4      3        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59079" y="2544941"/>
            <a:ext cx="30971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5       4     3         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7443" y="3498358"/>
            <a:ext cx="2368641" cy="171271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41229" y="5458485"/>
            <a:ext cx="31998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3        1</a:t>
            </a:r>
            <a:r>
              <a:rPr lang="ar-JO" sz="4000" b="1" dirty="0">
                <a:solidFill>
                  <a:prstClr val="black"/>
                </a:solidFill>
              </a:rPr>
              <a:t> </a:t>
            </a:r>
            <a:r>
              <a:rPr lang="en-US" sz="4000" b="1" dirty="0">
                <a:solidFill>
                  <a:prstClr val="black"/>
                </a:solidFill>
              </a:rPr>
              <a:t>      2         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021" y="4191066"/>
            <a:ext cx="1928221" cy="106384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722049" y="5741095"/>
            <a:ext cx="31262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4      2       1         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20783" y="871498"/>
            <a:ext cx="2314846" cy="14713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4249" y="4191066"/>
            <a:ext cx="1927711" cy="106385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2653" y="480070"/>
            <a:ext cx="2828405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882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350" y="361882"/>
            <a:ext cx="3694498" cy="121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7145" y="458708"/>
            <a:ext cx="2216871" cy="101461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65393" y="2083393"/>
            <a:ext cx="39164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2        1      3        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8642" y="5801095"/>
            <a:ext cx="33085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   4        3         5     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706873" y="5801095"/>
            <a:ext cx="38005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5      4      3         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863190" y="2589736"/>
            <a:ext cx="38192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3        5      4        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5074" y="388125"/>
            <a:ext cx="2522071" cy="115430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49"/>
          <a:stretch/>
        </p:blipFill>
        <p:spPr>
          <a:xfrm>
            <a:off x="9058081" y="1415469"/>
            <a:ext cx="1098127" cy="99817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532" y="3806648"/>
            <a:ext cx="3420316" cy="15621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190" y="3836635"/>
            <a:ext cx="3039354" cy="177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9550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800" y="514911"/>
            <a:ext cx="3119718" cy="1876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628" y="514911"/>
            <a:ext cx="3219450" cy="228207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86628" y="2796988"/>
            <a:ext cx="36357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prstClr val="black"/>
                </a:solidFill>
              </a:rPr>
              <a:t>3       4       5        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43800" y="2614436"/>
            <a:ext cx="4340728" cy="107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19657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54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Office Theme</vt:lpstr>
      <vt:lpstr>1_Office Theme</vt:lpstr>
      <vt:lpstr>2_Office Theme</vt:lpstr>
      <vt:lpstr>3_Office Theme</vt:lpstr>
      <vt:lpstr>PowerPoint Presentation</vt:lpstr>
      <vt:lpstr>PowerPoint Presentation</vt:lpstr>
      <vt:lpstr>ضع دائرة حول العدد الصحيح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THINK PAD</dc:creator>
  <cp:lastModifiedBy>sandra kopti</cp:lastModifiedBy>
  <cp:revision>13</cp:revision>
  <dcterms:created xsi:type="dcterms:W3CDTF">2020-10-11T09:37:42Z</dcterms:created>
  <dcterms:modified xsi:type="dcterms:W3CDTF">2023-10-22T09:39:48Z</dcterms:modified>
</cp:coreProperties>
</file>