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7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40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2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83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07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5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9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1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8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4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5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F3D31-BE2B-4B04-883E-4180A0A9B78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9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9" y="1812471"/>
            <a:ext cx="10515600" cy="3078617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One</a:t>
            </a:r>
            <a:r>
              <a:rPr lang="en-US" sz="7200" dirty="0" smtClean="0">
                <a:latin typeface="Century Gothic" panose="020B0502020202020204" pitchFamily="34" charset="0"/>
              </a:rPr>
              <a:t> more than</a:t>
            </a:r>
            <a:br>
              <a:rPr lang="en-US" sz="7200" dirty="0" smtClean="0">
                <a:latin typeface="Century Gothic" panose="020B0502020202020204" pitchFamily="34" charset="0"/>
              </a:rPr>
            </a:br>
            <a:r>
              <a:rPr lang="en-US" sz="7200" dirty="0" smtClean="0">
                <a:latin typeface="Century Gothic" panose="020B0502020202020204" pitchFamily="34" charset="0"/>
              </a:rPr>
              <a:t>  </a:t>
            </a:r>
            <a:r>
              <a:rPr lang="en-US" sz="7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1</a:t>
            </a:r>
            <a:r>
              <a:rPr lang="en-US" sz="7200" dirty="0" smtClean="0">
                <a:latin typeface="Century Gothic" panose="020B0502020202020204" pitchFamily="34" charset="0"/>
              </a:rPr>
              <a:t> more than</a:t>
            </a:r>
            <a:endParaRPr lang="en-US" sz="7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586" y="979714"/>
            <a:ext cx="5181600" cy="5649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One more than 2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One more than 4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One more than 0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One more than 3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One more than 1 is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503" y="808264"/>
            <a:ext cx="838265" cy="853621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492" y="2034040"/>
            <a:ext cx="680357" cy="734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49" y="3140980"/>
            <a:ext cx="645257" cy="828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920" y="4182266"/>
            <a:ext cx="864733" cy="8429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371" y="5238293"/>
            <a:ext cx="596811" cy="80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4275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chemeClr val="accent2">
                    <a:lumMod val="75000"/>
                  </a:schemeClr>
                </a:solidFill>
              </a:rPr>
              <a:t>Count from 1 to 30</a:t>
            </a:r>
            <a:br>
              <a:rPr lang="en-US" sz="8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8800" b="1" dirty="0">
                <a:solidFill>
                  <a:srgbClr val="00B050"/>
                </a:solidFill>
              </a:rPr>
              <a:t>1</a:t>
            </a:r>
            <a:r>
              <a:rPr lang="en-US" sz="8800" b="1" dirty="0" smtClean="0">
                <a:solidFill>
                  <a:srgbClr val="00B050"/>
                </a:solidFill>
              </a:rPr>
              <a:t> </a:t>
            </a:r>
            <a:r>
              <a:rPr lang="en-US" sz="8800" b="1" dirty="0" smtClean="0">
                <a:solidFill>
                  <a:srgbClr val="00B050"/>
                </a:solidFill>
              </a:rPr>
              <a:t>2 3 4 5 6 7 8 9 10 11 12 13 14 15 16 17 18 19 </a:t>
            </a:r>
            <a:r>
              <a:rPr lang="en-US" sz="8800" b="1" dirty="0" smtClean="0">
                <a:solidFill>
                  <a:srgbClr val="00B050"/>
                </a:solidFill>
              </a:rPr>
              <a:t>20 </a:t>
            </a:r>
            <a:r>
              <a:rPr lang="en-US" sz="8800" b="1" dirty="0" smtClean="0">
                <a:solidFill>
                  <a:srgbClr val="00B050"/>
                </a:solidFill>
              </a:rPr>
              <a:t>21 22 23 24 25 26 27 28 29 30 </a:t>
            </a:r>
            <a:endParaRPr lang="en-US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24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229" y="724354"/>
            <a:ext cx="10515600" cy="2443389"/>
          </a:xfrm>
        </p:spPr>
        <p:txBody>
          <a:bodyPr/>
          <a:lstStyle/>
          <a:p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  <a:t>Count backwards from 10 to 0</a:t>
            </a:r>
            <a:b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sz="6600" dirty="0" smtClean="0">
                <a:solidFill>
                  <a:schemeClr val="accent1">
                    <a:lumMod val="75000"/>
                  </a:schemeClr>
                </a:solidFill>
              </a:rPr>
              <a:t>10  9  8  7  6  5  4  3  2  1  0</a:t>
            </a:r>
            <a:endParaRPr lang="en-US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2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166" y="1229623"/>
            <a:ext cx="2897747" cy="21104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347" y="1764405"/>
            <a:ext cx="1403797" cy="12234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25"/>
          <a:stretch/>
        </p:blipFill>
        <p:spPr>
          <a:xfrm>
            <a:off x="4003215" y="3562066"/>
            <a:ext cx="3396343" cy="216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057" y="1959429"/>
            <a:ext cx="2090057" cy="1143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921" y="2024743"/>
            <a:ext cx="1257299" cy="10123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557" y="3412671"/>
            <a:ext cx="2481943" cy="174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0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327" y="4196443"/>
            <a:ext cx="1876425" cy="18328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02" y="4196443"/>
            <a:ext cx="1876425" cy="18328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689" y="1785936"/>
            <a:ext cx="1876425" cy="17859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144" y="1807368"/>
            <a:ext cx="1876425" cy="176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6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762"/>
          <a:stretch/>
        </p:blipFill>
        <p:spPr>
          <a:xfrm>
            <a:off x="3230336" y="1502228"/>
            <a:ext cx="2207078" cy="16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95"/>
          <a:stretch/>
        </p:blipFill>
        <p:spPr>
          <a:xfrm>
            <a:off x="7217228" y="1502228"/>
            <a:ext cx="911679" cy="16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635" y="3853543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6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229" y="2922814"/>
            <a:ext cx="10668000" cy="9633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more than     </a:t>
            </a:r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en-US" dirty="0" smtClean="0"/>
              <a:t> is …………  </a:t>
            </a:r>
            <a:r>
              <a:rPr lang="en-US" sz="5300" b="1" dirty="0" smtClean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one more than     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 is…………. </a:t>
            </a:r>
            <a:r>
              <a:rPr lang="en-US" sz="6000" b="1" dirty="0" smtClean="0"/>
              <a:t>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one more than      </a:t>
            </a:r>
            <a:r>
              <a:rPr lang="en-US" dirty="0" smtClean="0">
                <a:solidFill>
                  <a:srgbClr val="FF0000"/>
                </a:solidFill>
              </a:rPr>
              <a:t>3 </a:t>
            </a:r>
            <a:r>
              <a:rPr lang="en-US" dirty="0" smtClean="0"/>
              <a:t> is…………. </a:t>
            </a:r>
            <a:r>
              <a:rPr lang="en-US" sz="6000" b="1" dirty="0" smtClean="0"/>
              <a:t>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one more than     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 is…………. </a:t>
            </a:r>
            <a:r>
              <a:rPr lang="en-US" sz="6000" b="1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one more than     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  is…………..</a:t>
            </a:r>
            <a:r>
              <a:rPr lang="en-US" sz="6000" b="1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2642" y="801121"/>
            <a:ext cx="5181600" cy="4803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One more than 3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One more than 1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One more than 4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One more than 2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One more than 0 is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66" y="1221466"/>
            <a:ext cx="5181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033" y="801121"/>
            <a:ext cx="979033" cy="7674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622" y="2046256"/>
            <a:ext cx="767444" cy="6368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294" y="3338225"/>
            <a:ext cx="783772" cy="76063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622" y="4464501"/>
            <a:ext cx="767444" cy="8327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30" y="5617370"/>
            <a:ext cx="587829" cy="72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3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72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One more than   1 more than</vt:lpstr>
      <vt:lpstr>Count from 1 to 30 1 2 3 4 5 6 7 8 9 10 11 12 13 14 15 16 17 18 19 20 21 22 23 24 25 26 27 28 29 30 </vt:lpstr>
      <vt:lpstr>Count backwards from 10 to 0  10  9  8  7  6  5  4  3  2  1  0</vt:lpstr>
      <vt:lpstr>PowerPoint Presentation</vt:lpstr>
      <vt:lpstr>PowerPoint Presentation</vt:lpstr>
      <vt:lpstr>PowerPoint Presentation</vt:lpstr>
      <vt:lpstr>PowerPoint Presentation</vt:lpstr>
      <vt:lpstr>One more than     2  is …………  3  one more than      4  is…………. 5  one more than      3  is…………. 4  one more than      1  is…………. 2  one more than      0  is…………..1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more than   1 more than</dc:title>
  <dc:creator>THINK PAD</dc:creator>
  <cp:lastModifiedBy>THINK PAD</cp:lastModifiedBy>
  <cp:revision>23</cp:revision>
  <dcterms:created xsi:type="dcterms:W3CDTF">2020-10-16T14:12:09Z</dcterms:created>
  <dcterms:modified xsi:type="dcterms:W3CDTF">2020-10-18T19:36:58Z</dcterms:modified>
</cp:coreProperties>
</file>